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in part, and we prophesy in p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at which is perfect is come, then that which is in part shall be don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a child, I spake as a child, I understood as a child, I thought as a child: but when I became a man, I put away childish th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we see through a glass, darkly; but then face to face: now I know in part; but then shall I know even as also I am kn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bideth faith, hope, charity, these three; but the greatest of these is char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speak with the tongues of men and of angels, and have not charity, I am become as sounding brass, or a tinkling cymba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have the gift of prophecy, and understand all mysteries, and all knowledge; and though I have all faith, so that I could remove mountains, and have not charity, I am not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I bestow all my goods to feed the poor, and though I give my body to be burned, and have not charity, it profiteth me not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suffereth long, and is kind; charity envieth not; charity vaunteth not itself, is not puffed up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behave itself unseemly, seeketh not her own, is not easily provoked, thinketh no evi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th not in iniquity, but rejoiceth in the trut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eth all things, believeth all things, hopeth all things, endureth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ity never faileth: but whether there be prophecies, they shall fail; whether there be tongues, they shall cease; whether there be knowledge, it shall vanish a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2026-06-17T04:50:43Z</dcterms:created>
  <dcterms:modified xsi:type="dcterms:W3CDTF">2026-06-17T04:50:43Z</dcterms:modified>
  <dc:title>Bible.com.au: 1 Corinthians 13:1-13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