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5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 by the same Spirit; to another the gifts of healing by the sam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the working of miracles; to another prophecy; to another discerning of spirits; to another divers kinds of tongues;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at one and the selfsame Spirit, dividing to every man severally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at one body, being many, are one body: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Spirit are we all baptized into one body, whether we be Jews or Gentiles, whether we be bond or free; and have been all made to drink into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s it therefore not of the bod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s it therefore not of the bod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very one of them in the body, as it hath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re they many members, yet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unto the hand, I have no need of thee: n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more those members of the body, which seem to be more feeble,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mbers of the body, which we think to be less honourable, upon these we bestow more abundant honour; and our uncomely parts have more abundant comeli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omely parts have no need: but God hath tempered the body together, having given more abundant honour to that part which lack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, all the members suffer with it; or one member be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members in particul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arily prophets, thirdly teachers, after that miracles, then gifts of healings, helps, governments, diversitie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ye were Gentiles, carried away unto these dumb idols, even as ye wer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gifts of healing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vet earnestly the best gifts: and yet shew I unto you a more excellent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by the Spirit of God calleth Jesus accursed: and that no man can say that Jesus is the Lord, but by the Holy Gh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ces of administrations, but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operations, but it is the same God which worketh all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ifestation of the Spirit is given to every man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by the Spirit the word of wisdom; to another the word of knowledge by the same Spiri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2026-07-13T13:27:14Z</dcterms:created>
  <dcterms:modified xsi:type="dcterms:W3CDTF">2026-07-13T13:27:14Z</dcterms:modified>
  <dc:title>Bible.com.au: 1 Corinthians 12:1-31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