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presProps" Target="presProps.xml"/>
  <Relationship Id="rId40" Type="http://schemas.openxmlformats.org/officeDocument/2006/relationships/viewProps" Target="viewProps.xml"/>
  <Relationship Id="rId4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014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Corinthians 11:1-3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ither was the man created for the woman; but the woman for the ma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s cause ought the woman to have power on her head because of the angel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vertheless neither is the man without the woman, neither the woman without the man, in the Lor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s the woman is of the man, even so is the man also by the woman; but all things of Go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dge in yourselves: is it comely that a woman pray unto God uncovered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th not even nature itself teach you, that, if a man have long hair, it is a shame unto him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a woman have long hair, it is a glory to her: for her hair is given her for a covering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any man seem to be contentious, we have no such custom, neither the churches of Go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in this that I declare unto you I praise you not, that ye come together not for the better, but for the wors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first of all, when ye come together in the church, I hear that there be divisions among you; and I partly believe it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ye followers of me, even as I also am of Christ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re must be also heresies among you, that they which are approved may be made manifest among you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ye come together therefore into one place, this is not to eat the Lord’s supper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n eating every one taketh before other his own supper: and one is hungry, and another is drunken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? have ye not houses to eat and to drink in? or despise ye the church of God, and shame them that have not? What shall I say to you? shall I praise you in this? I praise you not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have received of the Lord that which also I delivered unto you, That the Lord Jesus the same night in which he was betrayed took bread: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he had given thanks, he brake it, and said, Take, eat: this is my body, which is broken for you: this do in remembrance of m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the same manner also he took the cup, when he had supped, saying, This cup is the new testament in my blood: this do ye, as oft as ye drink it, in remembrance of m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s often as ye eat this bread, and drink this cup, ye do shew the Lord’s death till he come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whosoever shall eat this bread, and drink this cup of the Lord, unworthily, shall be guilty of the body and blood of the Lord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let a man examine himself, and so let him eat of that bread, and drink of that cup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I praise you, brethren, that ye remember me in all things, and keep the ordinances, as I delivered them to you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that eateth and drinketh unworthily, eateth and drinketh damnation to himself, not discerning the Lord’s body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s cause many are weak and sickly among you, and many sleep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f we would judge ourselves, we should not be judged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en we are judged, we are chastened of the Lord, that we should not be condemned with the world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, my brethren, when ye come together to eat, tarry one for another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any man hunger, let him eat at home; that ye come not together unto condemnation. And the rest will I set in order when I come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would have you know, that the head of every man is Christ; and the head of the woman is the man; and the head of Christ is Go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 man praying or prophesying, having his head covered, dishonoureth his hea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every woman that prayeth or prophesieth with her head uncovered dishonoureth her head: for that is even all one as if she were shave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f the woman be not covered, let her also be shorn: but if it be a shame for a woman to be shorn or shaven, let her be cover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 man indeed ought not to cover his head, forasmuch as he is the image and glory of God: but the woman is the glory of the ma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man is not of the woman; but the woman of the ma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2026-08-03T21:51:08Z</dcterms:created>
  <dcterms:modified xsi:type="dcterms:W3CDTF">2026-08-03T21:51:08Z</dcterms:modified>
  <dc:title>Bible.com.au: 1 Corinthians 11:1-34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