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8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0: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ither let us tempt Christ, as some of them also tempted, and were destroyed of serpe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either murmur ye, as some of them also murmured, and were destroyed of the destroy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all these things happened unto them for ensamples: and they are written for our admonition, upon whom the ends of the world are c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let him that thinketh he standeth take heed lest he f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hath no temptation taken you but such as is common to man: but God is faithful, who will not suffer you to be tempted above that ye are able; but will with the temptation also make a way to escape, that ye may be able to bear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refore, my dearly beloved, flee from idolat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speak as to wise men; judge ye what I s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cup of blessing which we bless, is it not the communion of the blood of Christ? The bread which we break, is it not the communion of the body of Chri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we being many are one bread, and one body: for we are all partakers of that one br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hold Israel after the flesh: are not they which eat of the sacrifices partakers of the alt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brethren, I would not that ye should be ignorant, how that all our fathers were under the cloud, and all passed through the se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at say I then? that the idol is any thing, or that which is offered in sacrifice to idols is any t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 say, that the things which the Gentiles sacrifice, they sacrifice to devils, and not to God: and I would not that ye should have fellowship with devi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 cannot drink the cup of the Lord, and the cup of devils: ye cannot be partakers of the Lord’s table, and of the table of devi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we provoke the Lord to jealousy? are we stronger than h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things are lawful for me, but all things are not expedient: all things are lawful for me, but all things edify no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et no man seek his own, but every man another’s weal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atsoever is sold in the shambles, that eat, asking no question for conscience sak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 earth is the Lord’s, and the fulness thereo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any of them that believe not bid you to a feast, and ye be disposed to go; whatsoever is set before you, eat, asking no question for conscience sak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any man say unto you, This is offered in sacrifice unto idols, eat not for his sake that shewed it, and for conscience sake: for the earth is the Lord’s, and the fulness thereo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ere all baptized unto Moses in the cloud and in the se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onscience, I say, not thine own, but of the other: for why is my liberty judged of another man’s conscien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if I by grace be a partaker, why am I evil spoken of for that for which I give thank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ther therefore ye eat, or drink, or whatsoever ye do, do all to the glory of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ive none offence, neither to the Jews, nor to the Gentiles, nor to the church of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Even as I please all men in all things, not seeking mine own profit, but the profit of many, that they may be sav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id all eat the same spiritual me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did all drink the same spiritual drink: for they drank of that spiritual Rock that followed them: and that Rock was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with many of them God was not well pleased: for they were overthrown in the wilder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se things were our examples, to the intent we should not lust after evil things, as they also lus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ither be ye idolaters, as were some of them; as it is written, The people sat down to eat and drink, and rose up to pl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ither let us commit fornication, as some of them committed, and fell in one day three and twenty thousand.]]></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2026-05-22T21:16:30Z</dcterms:created>
  <dcterms:modified xsi:type="dcterms:W3CDTF">2026-05-22T21:16:30Z</dcterms:modified>
  <dc:title>Bible.com.au: 1 Corinthians 10:1-33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