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ither let us tempt Christ, as some of them also tempted, and were destroyed of serp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murmur ye, as some of them also murmured, and were destroyed of the destroy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ll these things happened unto them for ensamples: and they are written for our admonition, upon whom the ends of the world are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let him that thinketh he standeth take heed lest he f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hath no temptation taken you but such as is common to man: but God is faithful, who will not suffer you to be tempted above that ye are able; but will with the temptation also make a way to escape, that ye may be able to bea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my dearly beloved, flee from idolat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speak as to wise men; judge ye what I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up of blessing which we bless, is it not the communion of the blood of Christ? The bread which we break, is it not the communion of the body of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we being many are one bread, and one body: for we are all partakers of that one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Israel after the flesh: are not they which eat of the sacrifices partakers of the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brethren, I would not that ye should be ignorant, how that all our fathers were under the cloud, and all passed through th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say I then? that the idol is any thing, or that which is offered in sacrifice to idols is any 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say, that the things which the Gentiles sacrifice, they sacrifice to devils, and not to God: and I would not that ye should have fellowship with devi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 cannot drink the cup of the Lord, and the cup of devils: ye cannot be partakers of the Lord’s table, and of the table of devi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we provoke the Lord to jealousy? are we stronger than h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ings are lawful for me, but all things are not expedient: all things are lawful for me, but all things edify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no man seek his own, but every man another’s weal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soever is sold in the shambles, that eat, asking no question for conscience sak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earth is the Lord’s, and the fulness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 of them that believe not bid you to a feast, and ye be disposed to go; whatsoever is set before you, eat, asking no question for conscience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any man say unto you, This is offered in sacrifice unto idols, eat not for his sake that shewed it, and for conscience sake: for the earth is the Lord’s, and the fulnes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ere all baptized unto Moses in the cloud and in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nscience, I say, not thine own, but of the other: for why is my liberty judged of another man’s consci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f I by grace be a partaker, why am I evil spoken of for that for which I give than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therefore ye eat, or drink, or whatsoever ye do, do all to the glory of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ive none offence, neither to the Jews, nor to the Gentiles, nor to the church of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as I please all men in all things, not seeking mine own profit, but the profit of many, that they may be sav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id all eat the same spiritual m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id all drink the same spiritual drink: for they drank of that spiritual Rock that followed them: and that Rock wa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ith many of them God was not well pleased: for they were overthrown in the wilder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se things were our examples, to the intent we should not lust after evil things, as they also lus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be ye idolaters, as were some of them; as it is written, The people sat down to eat and drink, and rose up to pl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let us commit fornication, as some of them committed, and fell in one day three and twenty thousan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2026-07-22T16:12:54Z</dcterms:created>
  <dcterms:modified xsi:type="dcterms:W3CDTF">2026-07-22T16:12:54Z</dcterms:modified>
  <dc:title>Bible.com.au: 1 Corinthians 10:1-33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