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presProps" Target="presProps.xml"/>
  <Relationship Id="rId46" Type="http://schemas.openxmlformats.org/officeDocument/2006/relationships/viewProps" Target="viewProps.xml"/>
  <Relationship Id="rId4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8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egat of Hodesh his wife, Jobab, and Zibia, and Mesha, and Malcham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uz, and Shachia, and Mirma. These were his sons, heads of the fathe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Hushim he begat Abitub, and Elpaa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lpaal; Eber, and Misham, and Shamed, who built Ono, and Lod, with the towns thereof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riah also, and Shema, who were heads of the fathers of the inhabitants of Aijalon, who drove away the inhabitants of Gath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hio, Shashak, and Jeremot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Zebadiah, and Arad, and Ader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chael, and Ispah, and Joha, the sons of Beriah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Zebadiah, and Meshullam, and Hezeki, and Heber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hmerai also, and Jezliah, and Jobab, the sons of Elpaal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Benjamin begat Bela his firstborn, Ashbel the second, and Aharah the thir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kim, and Zichri, and Zabdi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ienai, and Zilthai, and Eliel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iah, and Beraiah, and Shimrath, the sons of Shimhi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hpan, and Heber, and Eliel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don, and Zichri, and Hanan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naniah, and Elam, and Antothijah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phedeiah, and Penuel, the sons of Shashak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amsherai, and Shehariah, and Athaliah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resiah, and Eliah, and Zichri, the sons of Jeroha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heads of the fathers, by their generations, chief men. These dwelt in Jerusal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hah the fourth, and Rapha the fif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t Gibeon dwelt the father of Gibeon; whose wife’s name was Maachah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firstborn son Abdon, and Zur, and Kish, and Baal, and Nadab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edor, and Ahio, and Zache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kloth begat Shimeah. And these also dwelt with their brethren in Jerusalem, over against the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er begat Kish, and Kish begat Saul, and Saul begat Jonathan, and Malchi-shua, and Abinadab, and Esh-baal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 of Jonathan was Merib-baal; and Merib-baal begat Micah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Micah were, Pithon, and Melech, and Tarea, and Ahaz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haz begat Jehoadah; and Jehoadah begat Alemeth, and Azmaveth, and Zimri; and Zimri begat Moza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za begat Binea: Rapha was his son, Eleasah his son, Azel his son: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zel had six sons, whose names are these, Azrikam, Bocheru, and Ishmael, and Sheariah, and Obadiah, and Hanan. All these were the sons of Az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Bela were, Addar, and Gera, and Abihud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Eshek his brother were, Ulam his firstborn, Jehush the second, and Eliphelet the thir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Ulam were mighty men of valour, archers, and had many sons, and sons’ sons, an hundred and fifty. All these are of the sons of Benjami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shua, and Naaman, and Ahoah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era, and Shephuphan, and Hura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sons of Ehud: these are the heads of the fathers of the inhabitants of Geba, and they removed them to Manahath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aman, and Ahiah, and Gera, he removed them, and begat Uzza, and Ahihu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aharaim begat children in the country of Moab, after he had sent them away; Hushim and Baara were his wiv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2026-06-04T08:03:40Z</dcterms:created>
  <dcterms:modified xsi:type="dcterms:W3CDTF">2026-06-04T08:03:40Z</dcterms:modified>
  <dc:title>Bible.com.au: 1 Chronicles 8:1-40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