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9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number of them, after their genealogy by their generations, heads of the house of their fathers, mighty men of valour, was twenty thousand and two hund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sons also of Jediael; Bilhan: and the sons of Bilhan; Jeush, and Benjamin, and Ehud, and Chenaanah, and Zethan, and Tharshish, and Ahishah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se the sons of Jediael, by the heads of their fathers, mighty men of valour, were seventeen thousand and two hundred soldiers, fit to go out for war and batt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uppim also, and Huppim, the children of Ir, and Hushim, the sons of A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ons of Naphtali; Jahziel, and Guni, and Jezer, and Shallum, the sons of Bilh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ons of Manasseh; Ashriel, whom she bare: (but his concubine the Aramitess bare Machir the father of Gil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achir took to wife the sister of Huppim and Shuppim, whose sister’s name was Maachah;) and the name of the second was Zelophehad: and Zelophehad had daught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aachah the wife of Machir bare a son, and she called his name Peresh; and the name of his brother was Sheresh; and his sons were Ulam and Rak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ons of Ulam; Bedan. These were the sons of Gilead, the son of Machir, the son of Manasse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is sister Hammoleketh bare Ishod, and Abiezer, and Mahal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sons of Issachar were, Tola, and Puah, Jashub, and Shimron, fou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ons of Shemida were, Ahian, and Shechem, and Likhi, and Ania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ons of Ephraim; Shuthelah, and Bered his son, and Tahath his son, and Eladah his son, and Tahath his 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Zabad his son, and Shuthelah his son, and Ezer, and Elead, whom the men of Gath that were born in that land slew, because they came down to take away their catt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Ephraim their father mourned many days, and his brethren came to comfort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he went in to his wife, she conceived, and bare a son, and he called his name Beriah, because it went evil with his ho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is daughter was Sherah, who built Beth-horon the nether, and the upper, and Uzzen-sher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Rephah was his son, also Resheph, and Telah his son, and Tahan his 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aadan his son, Ammihud his son, Elishama his 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n his son, Jehoshua his s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ir possessions and habitations were, Beth-el and the towns thereof, and eastward Naaran, and westward Gezer, with the towns thereof; Shechem also and the towns thereof, unto Gaza and the towns thereo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sons of Tola; Uzzi, and Rephaiah, and Jeriel, and Jahmai, and Jibsam, and Shemuel, heads of their father’s house, to wit, of Tola: they were valiant men of might in their generations; whose number was in the days of David two and twenty thousand and six hund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by the borders of the children of Manasseh, Beth-shean and her towns, Taanach and her towns, Megiddo and her towns, Dor and her towns. In these dwelt the children of Joseph the son of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ons of Asher; Imnah, and Isuah, and Ishuai, and Beriah, and Serah their sist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sons of Beriah; Heber, and Malchiel, who is the father of Birzavi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ber begat Japhlet, and Shomer, and Hotham, and Shua their sist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sons of Japhlet; Pasach, and Bimhal, and Ashvath. These are the children of Japhle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sons of Shamer; Ahi, and Rohgah, Jehubbah, and Ara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sons of his brother Helem; Zophah, and Imna, and Shelesh, and Ama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ons of Zophah; Suah, and Harnepher, and Shual, and Beri, and Imr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ezer, and Hod, and Shamma, and Shilshah, and Ithran, and Bee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sons of Jether; Jephunneh, and Pispah, and A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sons of Uzzi; Izrahiah: and the sons of Izrahiah; Michael, and Obadiah, and Joel, Ishiah, five: all of them chief m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sons of Ulla; Arah, and Haniel, and Rezi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ll these were the children of Asher, heads of their father’s house, choice and mighty men of valour, chief of the princes. And the number throughout the genealogy of them that were apt to the war and to battle was twenty and six thousand m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ith them, by their generations, after the house of their fathers, were bands of soldiers for war, six and thirty thousand men: for they had many wives and s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ir brethren among all the families of Issachar were valiant men of might, reckoned in all by their genealogies fourscore and seven thous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ons of Benjamin; Bela, and Becher, and Jediael, thr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ns of Bela; Ezbon, and Uzzi, and Uzziel, and Jerimoth, and Iri, five; heads of the house of their fathers, mighty men of valour; and were reckoned by their genealogies twenty and two thousand and thirty and f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ons of Becher; Zemira, and Joash, and Eliezer, and Elioenai, and Omri, and Jerimoth, and Abiah, and Anathoth, and Alameth. All these are the sons of Becher.]]></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2026-08-03T05:07:38Z</dcterms:created>
  <dcterms:modified xsi:type="dcterms:W3CDTF">2026-08-03T05:07:38Z</dcterms:modified>
  <dc:title>Bible.com.au: 1 Chronicles 7:1-40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