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 id="329" r:id="rId76"/>
    <p:sldId id="330" r:id="rId77"/>
    <p:sldId id="331" r:id="rId78"/>
    <p:sldId id="332" r:id="rId79"/>
    <p:sldId id="333" r:id="rId80"/>
    <p:sldId id="334" r:id="rId81"/>
    <p:sldId id="335" r:id="rId82"/>
    <p:sldId id="336" r:id="rId83"/>
    <p:sldId id="337" r:id="rId84"/>
    <p:sldId id="338" r:id="rId8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slide" Target="slides/slide72.xml"/>
  <Relationship Id="rId75" Type="http://schemas.openxmlformats.org/officeDocument/2006/relationships/slide" Target="slides/slide73.xml"/>
  <Relationship Id="rId76" Type="http://schemas.openxmlformats.org/officeDocument/2006/relationships/slide" Target="slides/slide74.xml"/>
  <Relationship Id="rId77" Type="http://schemas.openxmlformats.org/officeDocument/2006/relationships/slide" Target="slides/slide75.xml"/>
  <Relationship Id="rId78" Type="http://schemas.openxmlformats.org/officeDocument/2006/relationships/slide" Target="slides/slide76.xml"/>
  <Relationship Id="rId79" Type="http://schemas.openxmlformats.org/officeDocument/2006/relationships/slide" Target="slides/slide77.xml"/>
  <Relationship Id="rId80" Type="http://schemas.openxmlformats.org/officeDocument/2006/relationships/slide" Target="slides/slide78.xml"/>
  <Relationship Id="rId81" Type="http://schemas.openxmlformats.org/officeDocument/2006/relationships/slide" Target="slides/slide79.xml"/>
  <Relationship Id="rId82" Type="http://schemas.openxmlformats.org/officeDocument/2006/relationships/slide" Target="slides/slide80.xml"/>
  <Relationship Id="rId83" Type="http://schemas.openxmlformats.org/officeDocument/2006/relationships/slide" Target="slides/slide81.xml"/>
  <Relationship Id="rId84" Type="http://schemas.openxmlformats.org/officeDocument/2006/relationships/slide" Target="slides/slide82.xml"/>
  <Relationship Id="rId85" Type="http://schemas.openxmlformats.org/officeDocument/2006/relationships/slide" Target="slides/slide83.xml"/>
  <Relationship Id="rId86" Type="http://schemas.openxmlformats.org/officeDocument/2006/relationships/presProps" Target="presProps.xml"/>
  <Relationship Id="rId87" Type="http://schemas.openxmlformats.org/officeDocument/2006/relationships/viewProps" Target="viewProps.xml"/>
  <Relationship Id="rId8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22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6:1-8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Ahimaaz begat Azariah, and Azariah begat Johana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Johanan begat Azariah, (he it is that executed the priest’s office in the temple that Solomon built in Jerusal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Azariah begat Amariah, and Amariah begat Ahitub,]]></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Ahitub begat Zadok, and Zadok begat Shallu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Shallum begat Hilkiah, and Hilkiah begat Azari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Azariah begat Seraiah, and Seraiah begat Jehozada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Jehozadak went into captivity, when the LORD carried away Judah and Jerusalem by the hand of Nebuchadnezza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sons of Levi; Gershom, Kohath, and Merar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se be the names of the sons of Gershom; Libni, and Shime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sons of Kohath were, Amram, and Izhar, and Hebron, and Uzzie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sons of Levi; Gershon, Kohath, and Merar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sons of Merari; Mahli, and Mushi. And these are the families of the Levites according to their father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f Gershom; Libni his son, Jahath his son, Zimmah his s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Joah his son, Iddo his son, Zerah his son, Jeaterai his s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sons of Kohath; Amminadab his son, Korah his son, Assir his s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Elkanah his son, and Ebiasaph his son, and Assir his s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ahath his son, Uriel his son, Uzziah his son, and Shaul his s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sons of Elkanah; Amasai, and Ahimot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s for Elkanah: the sons of Elkanah; Zophai his son, and Nahath his s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Eliab his son, Jeroham his son, Elkanah his so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 sons of Samuel; the firstborn Vashni, and Abia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sons of Kohath; Amram, Izhar, and Hebron, and Uzzie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sons of Merari; Mahli, Libni his son, Shimei his son, Uzza his so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himea his son, Haggiah his son, Asaiah his so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se are they whom David set over the service of song in the house of the LORD, after that the ark had res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y ministered before the dwelling place of the tabernacle of the congregation with singing, until Solomon had built the house of the LORD in Jerusalem: and then they waited on their office according to their orde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se are they that waited with their children. Of the sons of the Kohathites: Heman a singer, the son of Joel, the son of Shemuel,]]></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son of Elkanah, the son of Jeroham, the son of Eliel, the son of Toah,]]></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son of Zuph, the son of Elkanah, the son of Mahath, the son of Amasai,]]></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son of Elkanah, the son of Joel, the son of Azariah, the son of Zephania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 son of Tahath, the son of Assir, the son of Ebiasaph, the son of Korah,]]></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son of Izhar, the son of Kohath, the son of Levi, the son of Isra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children of Amram; Aaron, and Moses, and Miriam. The sons also of Aaron; Nadab, and Abihu, Eleazar, and Ithamar.]]></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his brother Asaph, who stood on his right hand, even Asaph the son of Berachiah, the son of Shimea,]]></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 son of Michael, the son of Baaseiah, the son of Malchiah,]]></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 son of Ethni, the son of Zerah, the son of Adaiah,]]></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 son of Ethan, the son of Zimmah, the son of Shimei,]]></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 son of Jahath, the son of Gershom, the son of Levi.]]></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their brethren the sons of Merari stood on the left hand: Ethan the son of Kishi, the son of Abdi, the son of Malluch,]]></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 son of Hashabiah, the son of Amaziah, the son of Hilkiah,]]></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 son of Amzi, the son of Bani, the son of Shamer,]]></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 son of Mahli, the son of Mushi, the son of Merari, the son of Levi.]]></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eir brethren also the Levites were appointed unto all manner of service of the tabernacle of the house of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leazar begat Phinehas, Phinehas begat Abishua,]]></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But Aaron and his sons offered upon the altar of the burnt offering, and on the altar of incense, and were appointed for all the work of the place most holy, and to make an atonement for Israel, according to all that Moses the servant of God had commanded.]]></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these are the sons of Aaron; Eleazar his son, Phinehas his son, Abishua his son,]]></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Bukki his son, Uzzi his son, Zerahiah his son,]]></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Meraioth his son, Amariah his son, Ahitub his son,]]></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Zadok his son, Ahimaaz his son.]]></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Now these are their dwelling places throughout their castles in their coasts, of the sons of Aaron, of the families of the Kohathites: for theirs was the lot.]]></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nd they gave them Hebron in the land of Judah, and the suburbs thereof round about it.]]></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But the fields of the city, and the villages thereof, they gave to Caleb the son of Jephunneh.]]></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And to the sons of Aaron they gave the cities of Judah, namely, Hebron, the city of refuge, and Libnah with her suburbs, and Jattir, and Eshtemoa, with their suburbs,]]></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And Hilen with her suburbs, Debir with her suburb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Abishua begat Bukki, and Bukki begat Uzzi,]]></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And Ashan with her suburbs, and Beth-shemesh with her suburbs:]]></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And out of the tribe of Benjamin; Geba with her suburbs, and Alemeth with her suburbs, and Anathoth with her suburbs. All their cities throughout their families were thirteen cities.]]></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And unto the sons of Kohath, which were left of the family of that tribe, were cities given out of the half tribe, namely, out of the half tribe of Manasseh, by lot, ten cities.]]></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And to the sons of Gershom throughout their families out of the tribe of Issachar, and out of the tribe of Asher, and out of the tribe of Naphtali, and out of the tribe of Manasseh in Bashan, thirteen cities.]]></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Unto the sons of Merari were given by lot, throughout their families, out of the tribe of Reuben, and out of the tribe of Gad, and out of the tribe of Zebulun, twelve cities.]]></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And the children of Israel gave to the Levites these cities with their suburbs.]]></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And they gave by lot out of the tribe of the children of Judah, and out of the tribe of the children of Simeon, and out of the tribe of the children of Benjamin, these cities, which are called by their names.]]></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And the residue of the families of the sons of Kohath had cities of their coasts out of the tribe of Ephraim.]]></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And they gave unto them, of the cities of refuge, Shechem in mount Ephraim with her suburbs; they gave also Gezer with her suburbs,]]></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And Jokmeam with her suburbs, and Beth-horon with her suburb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Uzzi begat Zerahiah, and Zerahiah begat Meraioth,]]></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And Aijalon with her suburbs, and Gath-rimmon with her suburbs:]]></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And out of the half tribe of Manasseh; Aner with her suburbs, and Bileam with her suburbs, for the family of the remnant of the sons of Kohath.]]></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1 ]]></a:t>
            </a:r>
            <a:r>
              <a:rPr lang="en-US" b="1" sz="3000" spc="0" u="none">
                <a:solidFill>
                  <a:srgbClr val="000000">
                    <a:alpha val="100.00%"/>
                  </a:srgbClr>
                </a:solidFill>
                <a:latin typeface="Calibri"/>
              </a:rPr>
              <a:t><![CDATA[Unto the sons of Gershom were given out of the family of the half tribe of Manasseh, Golan in Bashan with her suburbs, and Ashtaroth with her suburbs:]]></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2 ]]></a:t>
            </a:r>
            <a:r>
              <a:rPr lang="en-US" b="1" sz="3000" spc="0" u="none">
                <a:solidFill>
                  <a:srgbClr val="000000">
                    <a:alpha val="100.00%"/>
                  </a:srgbClr>
                </a:solidFill>
                <a:latin typeface="Calibri"/>
              </a:rPr>
              <a:t><![CDATA[And out of the tribe of Issachar; Kedesh with her suburbs, Daberath with her suburbs,]]></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3 ]]></a:t>
            </a:r>
            <a:r>
              <a:rPr lang="en-US" b="1" sz="3000" spc="0" u="none">
                <a:solidFill>
                  <a:srgbClr val="000000">
                    <a:alpha val="100.00%"/>
                  </a:srgbClr>
                </a:solidFill>
                <a:latin typeface="Calibri"/>
              </a:rPr>
              <a:t><![CDATA[And Ramoth with her suburbs, and Anem with her suburbs:]]></a:t>
            </a: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4 ]]></a:t>
            </a:r>
            <a:r>
              <a:rPr lang="en-US" b="1" sz="3000" spc="0" u="none">
                <a:solidFill>
                  <a:srgbClr val="000000">
                    <a:alpha val="100.00%"/>
                  </a:srgbClr>
                </a:solidFill>
                <a:latin typeface="Calibri"/>
              </a:rPr>
              <a:t><![CDATA[And out of the tribe of Asher; Mashal with her suburbs, and Abdon with her suburbs,]]></a:t>
            </a: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5 ]]></a:t>
            </a:r>
            <a:r>
              <a:rPr lang="en-US" b="1" sz="3000" spc="0" u="none">
                <a:solidFill>
                  <a:srgbClr val="000000">
                    <a:alpha val="100.00%"/>
                  </a:srgbClr>
                </a:solidFill>
                <a:latin typeface="Calibri"/>
              </a:rPr>
              <a:t><![CDATA[And Hukok with her suburbs, and Rehob with her suburbs:]]></a:t>
            </a: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6 ]]></a:t>
            </a:r>
            <a:r>
              <a:rPr lang="en-US" b="1" sz="3000" spc="0" u="none">
                <a:solidFill>
                  <a:srgbClr val="000000">
                    <a:alpha val="100.00%"/>
                  </a:srgbClr>
                </a:solidFill>
                <a:latin typeface="Calibri"/>
              </a:rPr>
              <a:t><![CDATA[And out of the tribe of Naphtali; Kedesh in Galilee with her suburbs, and Hammon with her suburbs, and Kirjathaim with her suburbs.]]></a:t>
            </a: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7 ]]></a:t>
            </a:r>
            <a:r>
              <a:rPr lang="en-US" b="1" sz="3000" spc="0" u="none">
                <a:solidFill>
                  <a:srgbClr val="000000">
                    <a:alpha val="100.00%"/>
                  </a:srgbClr>
                </a:solidFill>
                <a:latin typeface="Calibri"/>
              </a:rPr>
              <a:t><![CDATA[Unto the rest of the children of Merari were given out of the tribe of Zebulun, Rimmon with her suburbs, Tabor with her suburbs:]]></a:t>
            </a: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And on the other side Jordan by Jericho, on the east side of Jordan, were given them out of the tribe of Reuben, Bezer in the wilderness with her suburbs, and Jahzah with her suburb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eraioth begat Amariah, and Amariah begat Ahitub,]]></a:t>
            </a: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9 ]]></a:t>
            </a:r>
            <a:r>
              <a:rPr lang="en-US" b="1" sz="3000" spc="0" u="none">
                <a:solidFill>
                  <a:srgbClr val="000000">
                    <a:alpha val="100.00%"/>
                  </a:srgbClr>
                </a:solidFill>
                <a:latin typeface="Calibri"/>
              </a:rPr>
              <a:t><![CDATA[Kedemoth also with her suburbs, and Mephaath with her suburbs:]]></a:t>
            </a: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0 ]]></a:t>
            </a:r>
            <a:r>
              <a:rPr lang="en-US" b="1" sz="3000" spc="0" u="none">
                <a:solidFill>
                  <a:srgbClr val="000000">
                    <a:alpha val="100.00%"/>
                  </a:srgbClr>
                </a:solidFill>
                <a:latin typeface="Calibri"/>
              </a:rPr>
              <a:t><![CDATA[And out of the tribe of Gad; Ramoth in Gilead with her suburbs, and Mahanaim with her suburbs,]]></a:t>
            </a: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1 ]]></a:t>
            </a:r>
            <a:r>
              <a:rPr lang="en-US" b="1" sz="3000" spc="0" u="none">
                <a:solidFill>
                  <a:srgbClr val="000000">
                    <a:alpha val="100.00%"/>
                  </a:srgbClr>
                </a:solidFill>
                <a:latin typeface="Calibri"/>
              </a:rPr>
              <a:t><![CDATA[And Heshbon with her suburbs, and Jazer with her suburbs.]]></a:t>
            </a: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Ahitub begat Zadok, and Zadok begat Ahimaaz,]]></a:t>
            </a:r>
          </a:p>
        </p:txBody>
      </p:sp>
    </p:spTree>
  </p:cSld>
  <p:clrMapOvr>
    <a:masterClrMapping/>
  </p:clrMapOvr>
</p:sld>
</file>

<file path=ppt/theme/theme1.xml><?xml version="1.0" encoding="utf-8"?>
<a:theme xmlns:a="http://schemas.openxmlformats.org/drawingml/2006/main" name="Theme80">
  <a:themeElements>
    <a:clrScheme name="Theme8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83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2026-05-27T17:45:51Z</dcterms:created>
  <dcterms:modified xsi:type="dcterms:W3CDTF">2026-05-27T17:45:51Z</dcterms:modified>
  <dc:title>Bible.com.au: 1 Chronicles 6:1-81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