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6:1-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himaaz begat Azariah, and Azariah begat Joha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hanan begat Azariah, (he it is that executed the priest’s office in the temple that Solomon built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begat Amariah, and Amariah begat Ahitu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hitub begat Zadok, and Zadok begat Shall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allum begat Hilkiah, and Hilkiah begat Azar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zariah begat Seraiah, and Seraiah begat Jehozad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hozadak went into captivity, when the LORD carried away Judah and Jerusalem by the hand of Nebuchadnezz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Levi; Gershom, Kohath, and Mera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be the names of the sons of Gershom; Libni, and Shime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ons of Kohath were, Amram, and Izhar, and Hebron, and Uzz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Levi; Gershon, Kohath, and Mera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Merari; Mahli, and Mushi. And these are the families of the Levites according to their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Gershom; Libni his son, Jahath his son, Zimmah his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h his son, Iddo his son, Zerah his son, Jeaterai hi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Kohath; Amminadab his son, Korah his son, Assir hi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kanah his son, and Ebiasaph his son, and Assir his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hath his son, Uriel his son, Uzziah his son, and Shaul his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ons of Elkanah; Amasai, and Ahim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Elkanah: the sons of Elkanah; Zophai his son, and Nahath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liab his son, Jeroham his son, Elkanah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Samuel; the firstborn Vashni, and Ab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Kohath; Amram, Izhar, and Hebron, and Uzzi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ns of Merari; Mahli, Libni his son, Shimei his son, Uzza his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mea his son, Haggiah his son, Asaiah his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se are they whom David set over the service of song in the house of the LORD, after that the ark had re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ministered before the dwelling place of the tabernacle of the congregation with singing, until Solomon had built the house of the LORD in Jerusalem: and then they waited on their office according to their ord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y that waited with their children. Of the sons of the Kohathites: Heman a singer, the son of Joel, the son of Shemu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Elkanah, the son of Jeroham, the son of Eliel, the son of To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 of Zuph, the son of Elkanah, the son of Mahath, the son of Amas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 of Elkanah, the son of Joel, the son of Azariah, the son of Zephan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son of Tahath, the son of Assir, the son of Ebiasaph, the son of Kor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 of Izhar, the son of Kohath, the son of Levi, the so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Amram; Aaron, and Moses, and Miriam. The sons also of Aaron; Nadab, and Abihu, Eleazar, and Itham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is brother Asaph, who stood on his right hand, even Asaph the son of Berachiah, the son of Shime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on of Michael, the son of Baaseiah, the son of Malchi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Ethni, the son of Zerah, the son of Ada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n of Ethan, the son of Zimmah, the son of Shime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son of Jahath, the son of Gershom, the son of Lev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ir brethren the sons of Merari stood on the left hand: Ethan the son of Kishi, the son of Abdi, the son of Malluc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on of Hashabiah, the son of Amaziah, the son of Hilki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on of Amzi, the son of Bani, the son of Sham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son of Mahli, the son of Mushi, the son of Merari, the son of Lev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ir brethren also the Levites were appointed unto all manner of service of the tabernacle of the house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eazar begat Phinehas, Phinehas begat Abishu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aron and his sons offered upon the altar of the burnt offering, and on the altar of incense, and were appointed for all the work of the place most holy, and to make an atonement for Israel, according to all that Moses the servant of God had command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se are the sons of Aaron; Eleazar his son, Phinehas his son, Abishua his s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kki his son, Uzzi his son, Zerahiah his s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eraioth his son, Amariah his son, Ahitub his s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Zadok his son, Ahimaaz his s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se are their dwelling places throughout their castles in their coasts, of the sons of Aaron, of the families of the Kohathites: for theirs was the lo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y gave them Hebron in the land of Judah, and the suburbs thereof round about 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e fields of the city, and the villages thereof, they gave to Caleb the son of Jephunne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o the sons of Aaron they gave the cities of Judah, namely, Hebron, the city of refuge, and Libnah with her suburbs, and Jattir, and Eshtemoa, with their suburb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ilen with her suburbs, Debir with her subur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ishua begat Bukki, and Bukki begat Uzz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Ashan with her suburbs, and Beth-shemesh with her suburb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out of the tribe of Benjamin; Geba with her suburbs, and Alemeth with her suburbs, and Anathoth with her suburbs. All their cities throughout their families were thirteen citi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unto the sons of Kohath, which were left of the family of that tribe, were cities given out of the half tribe, namely, out of the half tribe of Manasseh, by lot, ten citi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o the sons of Gershom throughout their families out of the tribe of Issachar, and out of the tribe of Asher, and out of the tribe of Naphtali, and out of the tribe of Manasseh in Bashan, thirteen citi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Unto the sons of Merari were given by lot, throughout their families, out of the tribe of Reuben, and out of the tribe of Gad, and out of the tribe of Zebulun, twelve citi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e children of Israel gave to the Levites these cities with their suburb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y gave by lot out of the tribe of the children of Judah, and out of the tribe of the children of Simeon, and out of the tribe of the children of Benjamin, these cities, which are called by their name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e residue of the families of the sons of Kohath had cities of their coasts out of the tribe of Ephra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gave unto them, of the cities of refuge, Shechem in mount Ephraim with her suburbs; they gave also Gezer with her suburb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Jokmeam with her suburbs, and Beth-horon with her suburb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Uzzi begat Zerahiah, and Zerahiah begat Meraiot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Aijalon with her suburbs, and Gath-rimmon with her suburb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out of the half tribe of Manasseh; Aner with her suburbs, and Bileam with her suburbs, for the family of the remnant of the sons of Kohath.]]></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Unto the sons of Gershom were given out of the family of the half tribe of Manasseh, Golan in Bashan with her suburbs, and Ashtaroth with her suburb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out of the tribe of Issachar; Kedesh with her suburbs, Daberath with her suburb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Ramoth with her suburbs, and Anem with her suburb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And out of the tribe of Asher; Mashal with her suburbs, and Abdon with her suburb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Hukok with her suburbs, and Rehob with her suburbs:]]></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out of the tribe of Naphtali; Kedesh in Galilee with her suburbs, and Hammon with her suburbs, and Kirjathaim with her suburb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Unto the rest of the children of Merari were given out of the tribe of Zebulun, Rimmon with her suburbs, Tabor with her suburb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nd on the other side Jordan by Jericho, on the east side of Jordan, were given them out of the tribe of Reuben, Bezer in the wilderness with her suburbs, and Jahzah with her suburb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raioth begat Amariah, and Amariah begat Ahitub,]]></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Kedemoth also with her suburbs, and Mephaath with her suburb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out of the tribe of Gad; Ramoth in Gilead with her suburbs, and Mahanaim with her suburb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And Heshbon with her suburbs, and Jazer with her suburbs.]]></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itub begat Zadok, and Zadok begat Ahimaaz,]]></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2026-07-13T12:26:04Z</dcterms:created>
  <dcterms:modified xsi:type="dcterms:W3CDTF">2026-07-13T12:26:04Z</dcterms:modified>
  <dc:title>Bible.com.au: 1 Chronicles 6:1-81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