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astward he inhabited unto the entering in of the wilderness from the river Euphrates: because their cattle were multiplied in the land of Gil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days of Saul they made war with the Hagarites, who fell by their hand: and they dwelt in their tents throughout all the east land of Gil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children of Gad dwelt over against them, in the land of Bashan unto Salch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el the chief, and Shapham the next, and Jaanai, and Shaphat in Bash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ir brethren of the house of their fathers were, Michael, and Meshullam, and Sheba, and Jorai, and Jachan, and Zia, and Heber, se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are the children of Abihail the son of Huri, the son of Jaroah, the son of Gilead, the son of Michael, the son of Jeshishai, the son of Jahdo, the son of Buz;]]></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 the son of Abdiel, the son of Guni, chief of the house of thei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dwelt in Gilead in Bashan, and in her towns, and in all the suburbs of Sharon, upon their bord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se were reckoned by genealogies in the days of Jotham king of Judah, and in the days of Jeroboam king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Reuben, and the Gadites, and half the tribe of Manasseh, of valiant men, men able to bear buckler and sword, and to shoot with bow, and skilful in war, were four and forty thousand seven hundred and threescore, that went out to the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sons of Reuben the firstborn of Israel, (for he was the firstborn; but, forasmuch as he defiled his father’s bed, his birthright was given unto the sons of Joseph the son of Israel: and the genealogy is not to be reckoned after the birthr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made war with the Hagarites, with Jetur, and Nephish, and Noda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ere helped against them, and the Hagarites were delivered into their hand, and all that were with them: for they cried to God in the battle, and he was intreated of them; because they put their trust i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took away their cattle; of their camels fifty thousand, and of sheep two hundred and fifty thousand, and of asses two thousand, and of men an hundred thous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re fell down many slain, because the war was of God. And they dwelt in their steads until the captiv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hildren of the half tribe of Manasseh dwelt in the land: they increased from Bashan unto Baal-hermon and Senir, and unto mount Herm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se were the heads of the house of their fathers, even Epher, and Ishi, and Eliel, and Azriel, and Jeremiah, and Hodaviah, and Jahdiel, mighty men of valour, famous men, and heads of the house of their fath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ransgressed against the God of their fathers, and went a whoring after the gods of the people of the land, whom God destroyed before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God of Israel stirred up the spirit of Pul king of Assyria, and the spirit of Tilgath-pilneser king of Assyria, and he carried them away, even the Reubenites, and the Gadites, and the half tribe of Manasseh, and brought them unto Halah, and Habor, and Hara, and to the river Gozan,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Judah prevailed above his brethren, and of him came the chief ruler; but the birthright was Josep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I say, of Reuben the firstborn of Israel were, Hanoch, and Pallu, Hezron, and Carm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s of Joel; Shemaiah his son, Gog his son, Shimei hi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cah his son, Reaia his son, Baal his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erah his son, whom Tilgath-pilneser king of Assyria carried away captive: he was prince of the Reuben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is brethren by their families, when the genealogy of their generations was reckoned, were the chief, Jeiel, and Zechar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la the son of Azaz, the son of Shema, the son of Joel, who dwelt in Aroer, even unto Nebo and Baal-meon:]]></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2026-07-13T13:25:50Z</dcterms:created>
  <dcterms:modified xsi:type="dcterms:W3CDTF">2026-07-13T13:25:50Z</dcterms:modified>
  <dc:title>Bible.com.au: 1 Chronicles 5:1-26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