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0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4: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abez was more honourable than his brethren: and his mother called his name Jabez, saying, Because I bare him with sorro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abez called on the God of Israel, saying, Oh that thou wouldest bless me indeed, and enlarge my coast, and that thine hand might be with me, and that thou wouldest keep me from evil, that it may not grieve me! And God granted him that which he reques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Chelub the brother of Shuah begat Mehir, which was the father of Esht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Eshton begat Beth-rapha, and Paseah, and Tehinnah the father of Ir-nahash. These are the men of Rech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sons of Kenaz; Othniel, and Seraiah: and the sons of Othniel; Hath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eonothai begat Ophrah: and Seraiah begat Joab, the father of the valley of Charashim; for they were crafts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ons of Caleb the son of Jephunneh; Iru, Elah, and Naam: and the sons of Elah, even Kenaz.]]></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sons of Jehaleleel; Ziph, and Ziphah, Tiria, and Asare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ons of Ezra were, Jether, and Mered, and Epher, and Jalon: and she bare Miriam, and Shammai, and Ishbah the father of Eshtemo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is wife Jehudijah bare Jered the father of Gedor, and Heber the father of Socho, and Jekuthiel the father of Zanoah. And these are the sons of Bithiah the daughter of Pharaoh, which Mered too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ons of Judah; Pharez, Hezron, and Carmi, and Hur, and Shob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sons of his wife Hodiah the sister of Naham, the father of Keilah the Garmite, and Eshtemoa the Maachathi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ons of Shimon were, Amnon, and Rinnah, Ben-hanan, and Tilon. And the sons of Ishi were, Zoheth, and Ben-zohe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ns of Shelah the son of Judah were, Er the father of Lecah, and Laadah the father of Mareshah, and the families of the house of them that wrought fine linen, of the house of Ashbe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okim, and the men of Chozeba, and Joash, and Saraph, who had the dominion in Moab, and Jashubi-lehem. And these are ancient th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se were the potters, and those that dwelt among plants and hedges: there they dwelt with the king for his wor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ons of Simeon were, Nemuel, and Jamin, Jarib, Zerah, and Shau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allum his son, Mibsam his son, Mishma his 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sons of Mishma; Hamuel his son, Zacchur his son, Shimei hi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Shimei had sixteen sons and six daughters; but his brethren had not many children, neither did all their family multiply, like to the children of Jud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dwelt at Beer-sheba, and Moladah, and Hazar-shu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Reaiah the son of Shobal begat Jahath; and Jahath begat Ahumai, and Lahad. These are the families of the Zorath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t Bilhah, and at Ezem, and at Tol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t Bethuel, and at Hormah, and at Zikla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t Beth-marcaboth, and Hazar-susim, and at Beth-birei, and at Shaaraim. These were their cities unto the reign of Davi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ir villages were, Etam, and Ain, Rimmon, and Tochen, and Ashan, five citi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ll their villages that were round about the same cities, unto Baal. These were their habitations, and their genealog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Meshobab, and Jamlech, and Joshah the son of Amazi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Joel, and Jehu the son of Josibiah, the son of Seraiah, the son of Asi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Elioenai, and Jaakobah, and Jeshohaiah, and Asaiah, and Adiel, and Jesimiel, and Benai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Ziza the son of Shiphi, the son of Allon, the son of Jedaiah, the son of Shimri, the son of Shemai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se mentioned by their names were princes in their families: and the house of their fathers increased great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se were of the father of Etam; Jezreel, and Ishma, and Idbash: and the name of their sister was Hazelelpon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went to the entrance of Gedor, even unto the east side of the valley, to seek pasture for their flock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y found fat pasture and good, and the land was wide, and quiet, and peaceable; for they of Ham had dwelt there of ol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se written by name came in the days of Hezekiah king of Judah, and smote their tents, and the habitations that were found there, and destroyed them utterly unto this day, and dwelt in their rooms: because there was pasture there for their flock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some of them, even of the sons of Simeon, five hundred men, went to mount Seir, having for their captains Pelatiah, and Neariah, and Rephaiah, and Uzziel, the sons of Ish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y smote the rest of the Amalekites that were escaped, and dwelt there unto this da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Penuel the father of Gedor, and Ezer the father of Hushah. These are the sons of Hur, the firstborn of Ephratah, the father of Beth-le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shur the father of Tekoa had two wives, Helah and Naar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aarah bare him Ahuzam, and Hepher, and Temeni, and Haahashtari. These were the sons of Naar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ons of Helah were, Zereth, and Jezoar, and Ethn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Coz begat Anub, and Zobebah, and the families of Aharhel the son of Harum.]]></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2026-06-17T04:49:57Z</dcterms:created>
  <dcterms:modified xsi:type="dcterms:W3CDTF">2026-06-17T04:49:57Z</dcterms:modified>
  <dc:title>Bible.com.au: 1 Chronicles 4:1-43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