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95566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hronicles 25: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Moreover David and the captains of the host separated to the service of the sons of Asaph, and of Heman, and of Jeduthun, who should prophesy with harps, with psalteries, and with cymbals: and the number of the workmen according to their service wa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Of the sons of Asaph; Zaccur, and Joseph, and Nethaniah, and Asarelah, the sons of Asaph under the hands of Asaph, which prophesied according to the order of the k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Of Jeduthun: the sons of Jeduthun; Gedaliah, and Zeri, and Jeshaiah, Hashabiah, and Mattithiah, six, under the hands of their father Jeduthun, who prophesied with a harp, to give thanks and to praise the LOR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Of Heman: the sons of Heman; Bukkiah, Mattaniah, Uzziel, Shebuel, and Jerimoth, Hananiah, Hanani, Eliathah, Giddalti, and Romamti-ezer, Joshbekashah, Mallothi, Hothir, and Mahaziot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ll these were the sons of Heman the king’s seer in the words of God, to lift up the horn. And God gave to Heman fourteen sons and three daughter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ll these were under the hands of their father for song in the house of the LORD, with cymbals, psalteries, and harps, for the service of the house of God, according to the king’s order to Asaph, Jeduthun, and Hema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o the number of them, with their brethren that were instructed in the songs of the LORD, even all that were cunning, was two hundred fourscore and eigh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y cast lots, ward against ward, as well the small as the great, the teacher as the schola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ow the first lot came forth for Asaph to Joseph: the second to Gedaliah, who with his brethren and sons were twelv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third to Zaccur, he, his sons, and his brethren, were twelv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fourth to Izri, he, his sons, and his brethren, were twelv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fifth to Nethaniah, he, his sons, and his brethren, were twelv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sixth to Bukkiah, he, his sons, and his brethren, were twelv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seventh to Jesharelah, he, his sons, and his brethren, were twelv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eighth to Jeshaiah, he, his sons, and his brethren, were twelv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ninth to Mattaniah, he, his sons, and his brethren, were twelv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tenth to Shimei, he, his sons, and his brethren, were twelv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eleventh to Azareel, he, his sons, and his brethren, were twelv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twelfth to Hashabiah, he, his sons, and his brethren, were twelv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thirteenth to Shubael, he, his sons, and his brethren, were twelv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fourteenth to Mattithiah, he, his sons, and his brethren, were twelv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fifteenth to Jeremoth, he, his sons, and his brethren, were twelv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sixteenth to Hananiah, he, his sons, and his brethren, were twelv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seventeenth to Joshbekashah, he, his sons, and his brethren, were twelv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 eighteenth to Hanani, he, his sons, and his brethren, were twelv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nineteenth to Mallothi, he, his sons, and his brethren, were twelv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 twentieth to Eliathah, he, his sons, and his brethren, were twelv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 one and twentieth to Hothir, he, his sons, and his brethren, were twelv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 two and twentieth to Giddalti, he, his sons, and his brethren, were twelv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 three and twentieth to Mahazioth, he, his sons, and his brethren, were twelv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 four and twentieth to Romamti-ezer, he, his sons, and his brethren, were twelv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4">
  <a:themeElements>
    <a:clrScheme name="Theme5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2026-10-02T11:09:55Z</dcterms:created>
  <dcterms:modified xsi:type="dcterms:W3CDTF">2026-10-02T11:09:55Z</dcterms:modified>
  <dc:title>Bible.com.au: 1 Chronicles 25:1-31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