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1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first lot came forth for Asaph to Joseph: the second to Gedaliah, who with his brethren and sons were twel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to Zaccur, he, his sons, and his brethren, were twel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th to Izri, he, his sons, and his brethren, were twel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fth to Nethaniah, he, his sons, and his brethren, were twel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ixth to Bukkiah, he, his sons, and his brethren, were twel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venth to Jesharelah, he, his sons, and his brethren, were twel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ighth to Jeshaiah, he, his sons, and his brethren, were twel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th to Mattaniah, he, his sons, and his brethren, were twel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nth to Shimei, he, his sons, and his brethren, were twel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eventh to Azareel, he, his sons, and his brethren, were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David and the captains of the host separated to the service of the sons of Asaph, and of Heman, and of Jeduthun, who should prophesy with harps, with psalteries, and with cymbals: and the number of the workmen according to their service w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welfth to Hashabiah, he, his sons, and his brethren, were twel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irteenth to Shubael, he, his sons, and his brethren, were twel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urteenth to Mattithiah, he, his sons, and his brethren, were twel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ifteenth to Jeremoth, he, his sons, and his brethren, were twel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ixteenth to Hananiah, he, his sons, and his brethren, were twel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venteenth to Joshbekashah, he, his sons, and his brethren, were twel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eighteenth to Hanani, he, his sons, and his brethren, were twel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ineteenth to Mallothi, he, his sons, and his brethren, were twel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wentieth to Eliathah, he, his sons, and his brethren, were twel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one and twentieth to Hothir, he, his sons, and his brethren, were twel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sons of Asaph; Zaccur, and Joseph, and Nethaniah, and Asarelah, the sons of Asaph under the hands of Asaph, which prophesied according to the order of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wo and twentieth to Giddalti, he, his sons, and his brethren, were twel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hree and twentieth to Mahazioth, he, his sons, and his brethren, were twel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four and twentieth to Romamti-ezer, he, his sons, and his brethren, were twel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Jeduthun: the sons of Jeduthun; Gedaliah, and Zeri, and Jeshaiah, Hashabiah, and Mattithiah, six, under the hands of their father Jeduthun, who prophesied with a harp, to give thanks and to prais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Heman: the sons of Heman; Bukkiah, Mattaniah, Uzziel, Shebuel, and Jerimoth, Hananiah, Hanani, Eliathah, Giddalti, and Romamti-ezer, Joshbekashah, Mallothi, Hothir, and Mahaz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were the sons of Heman the king’s seer in the words of God, to lift up the horn. And God gave to Heman fourteen sons and three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se were under the hands of their father for song in the house of the LORD, with cymbals, psalteries, and harps, for the service of the house of God, according to the king’s order to Asaph, Jeduthun, and He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number of them, with their brethren that were instructed in the songs of the LORD, even all that were cunning, was two hundred fourscore and e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cast lots, ward against ward, as well the small as the great, the teacher as the scholar.]]></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2026-06-07T07:38:33Z</dcterms:created>
  <dcterms:modified xsi:type="dcterms:W3CDTF">2026-06-07T07:38:33Z</dcterms:modified>
  <dc:title>Bible.com.au: 1 Chronicles 25:1-31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