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chijah, the sixth to Mi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 the eighth to Ab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 the tenth to Shec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 the twelfth to Ja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 the fourteenth to Jeshebe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 the sixteenth to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 the eighteenth to Aph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 the twentieth to Jehezek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ne and twentieth to Jachin, the two and twentieth to Gam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and twentieth to Delaiah, the four and twentieth to Maaz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divisions of the sons of Aaron. The sons of Aaron; Nadab, and Abihu, Eleazar, and Ith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orderings of them in their service to come into the house of the LORD, according to their manner, under Aaron their father, as the LORD God of Israel had command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sons of Levi were these: Of the sons of Amram; Shubael: of the sons of Shubael; Jehde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oncerning Rehabiah: of the sons of Rehabiah, the first was Issh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Izharites; Shelomoth: of the sons of Shelomoth; Jah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ons of Hebron; Jeriah the first, Amariah the second, Jahaziel the third, Jekameam the fou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ons of Uzziel; Michah: of the sons of Michah; Sham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hah was Isshiah: of the sons of Isshiah; Zechar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were Mahli and Mushi: the sons of Jaaziah; Ben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 by Jaaziah; Beno, and Shoham, and Zaccur, and Ib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Mahli came Eleazar, who had n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and had no children: therefore Eleazar and Ithamar executed the priest’s off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cerning Kish: the son of Kish was Jerahme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also of Mushi; Mahli, and Eder, and Jerimoth. These were the sons of the Levites after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likewise cast lots over against their brethren the sons of Aaron in the presence of David the king, and Zadok, and Ahimelech, and the chief of the fathers of the priests and Levites, even the principal fathers over against their younger breth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istributed them, both Zadok of the sons of Eleazar, and Ahimelech of the sons of Ithamar, according to their offices in their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more chief men found of the sons of Eleazar than of the sons of Ithamar; and thus were they divided. Among the sons of Eleazar there were sixteen chief men of the house of their fathers, and eight among the sons of Ithamar according to the house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re they divided by lot, one sort with another; for the governors of the sanctuary, and governors of the house of God, were of the sons of Eleazar, and of the sons of Itham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maiah the son of Nethaneel the scribe, one of the Levites, wrote them before the king, and the princes, and Zadok the priest, and Ahimelech the son of Abiathar, and before the chief of the fathers of the priests and Levites: one principal household being taken for Eleazar, and one taken for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first lot came forth to Jehoiarib, the second to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 the fourth to Seori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1 Chronicles 24:1-31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