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of Shimei; Shelomith, and Haziel, and Haran, three. These were the chief of the fathers of Laa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s of Shimei were, Jahath, Zina, and Jeush, and Beriah. These four were the sons of Shime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hath was the chief, and Zizah the second: but Jeush and Beriah had not many sons; therefore they were in one reckoning, according to their father’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Kohath; Amram, Izhar, Hebron, and Uzziel, f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Amram; Aaron and Moses: and Aaron was separated, that he should sanctify the most holy things, he and his sons for ever, to burn incense before the LORD, to minister unto him, and to bless in his nam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concerning Moses the man of God, his sons were named of the tribe of Lev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Moses were, Gershom, and Eliez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the sons of Gershom, Shebuel was the chie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Eliezer were, Rehabiah the chief. And Eliezer had none other sons; but the sons of Rehabiah were very man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the sons of Izhar; Shelomith the chie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when David was old and full of days, he made Solomon his son king ov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the sons of Hebron; Jeriah the first, Amariah the second, Jahaziel the third, and Jekameam the fou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sons of Uzziel; Michah the first, and Jesiah the seco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Merari; Mahli, and Mushi. The sons of Mahli; Eleazar, and K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leazar died, and had no sons, but daughters: and their brethren the sons of Kish took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Mushi; Mahli, and Eder, and Jeremoth, thr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sons of Levi after the house of their fathers; even the chief of the fathers, as they were counted by number of names by their polls, that did the work for the service of the house of the LORD, from the age of twenty years and up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aid, The LORD God of Israel hath given rest unto his people, that they may dwell in Jerusalem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so unto the Levites; they shall no more carry the tabernacle, nor any vessels of it for the service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by the last words of David the Levites were numbered from twenty years old and abo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eir office was to wait on the sons of Aaron for the service of the house of the LORD, in the courts, and in the chambers, and in the purifying of all holy things, and the work of the service of the hous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gathered together all the princes of Israel, with the priests and the Lev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oth for the shewbread, and for the fine flour for meat offering, and for the unleavened cakes, and for that which is baked in the pan, and for that which is fried, and for all manner of measure and siz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stand every morning to thank and praise the LORD, and likewise at e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o offer all burnt sacrifices unto the LORD in the sabbaths, in the new moons, and on the set feasts, by number, according to the order commanded unto them, continually befor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they should keep the charge of the tabernacle of the congregation, and the charge of the holy place, and the charge of the sons of Aaron their brethren, in the service of the house of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Levites were numbered from the age of thirty years and upward: and their number by their polls, man by man, was thirty and eight thous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which, twenty and four thousand were to set forward the work of the house of the LORD; and six thousand were officers and jud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four thousand were porters; and four thousand praised the LORD with the instruments which I made, said David, to praise therew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divided them into courses among the sons of Levi, namely, Gershon, Kohath, and Mera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Gershonites were, Laadan, and Shime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Laadan; the chief was Jehiel, and Zetham, and Joel, thre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2026-06-04T08:04:28Z</dcterms:created>
  <dcterms:modified xsi:type="dcterms:W3CDTF">2026-06-04T08:04:28Z</dcterms:modified>
  <dc:title>Bible.com.au: 1 Chronicles 23:1-32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