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ons also of Hezron, that were born unto him; Jerahmeel, and Ram, and Chelub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Ram begat Amminadab; and Amminadab begat Nahshon, prince of the children of Ju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ahshon begat Salma, and Salma begat Boaz,]]></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oaz begat Obed, and Obed begat Jes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esse begat his firstborn Eliab, and Abinadab the second, and Shimma the thi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thaneel the fourth, Raddai the fif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zem the sixth, David the seven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se sisters were Zeruiah, and Abigail. And the sons of Zeruiah; Abishai, and Joab, and Asahel, thr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bigail bare Amasa: and the father of Amasa was Jether the Ishmeeli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Caleb the son of Hezron begat children of Azubah his wife, and of Jerioth: her sons are these; Jesher, and Shobab, and Ard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sons of Israel; Reuben, Simeon, Levi, and Judah, Issachar, and Zebulu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Azubah was dead, Caleb took unto him Ephrath, which bare him Hu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ur begat Uri, and Uri begat Bezale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fterward Hezron went in to the daughter of Machir the father of Gilead, whom he married when he was threescore years old; and she bare him Segu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egub begat Jair, who had three and twenty cities in the land of Gilea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took Geshur, and Aram, with the towns of Jair, from them, with Kenath, and the towns thereof, even threescore cities. All these belonged to the sons of Machir the father of Gil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fter that Hezron was dead in Caleb-ephratah, then Abiah Hezron’s wife bare him Ashur the father of Teko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sons of Jerahmeel the firstborn of Hezron were, Ram the firstborn, and Bunah, and Oren, and Ozem, and Ahij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rahmeel had also another wife, whose name was Atarah; she was the mother of Ona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sons of Ram the firstborn of Jerahmeel were, Maaz, and Jamin, and Ek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sons of Onam were, Shammai, and Jada. And the sons of Shammai; Nadab, and Abishu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n, Joseph, and Benjamin, Naphtali, Gad, and As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name of the wife of Abishur was Abihail, and she bare him Ahban, and Moli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sons of Nadab; Seled, and Appaim: but Seled died without childr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sons of Appaim; Ishi. And the sons of Ishi; Sheshan. And the children of Sheshan; Ahla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sons of Jada the brother of Shammai; Jether, and Jonathan: and Jether died without childr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sons of Jonathan; Peleth, and Zaza. These were the sons of Jerahme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Sheshan had no sons, but daughters. And Sheshan had a servant, an Egyptian, whose name was Jarh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heshan gave his daughter to Jarha his servant to wife; and she bare him Atta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ttai begat Nathan, and Nathan begat Zaba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Zabad begat Ephlal, and Ephlal begat Ob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Obed begat Jehu, and Jehu begat Azar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ons of Judah; Er, and Onan, and Shelah: which three were born unto him of the daughter of Shua the Canaanitess. And Er, the firstborn of Judah, was evil in the sight of the LORD; and he slew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Azariah begat Helez, and Helez begat Eleasa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Eleasah begat Sisamai, and Sisamai begat Shallu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Shallum begat Jekamiah, and Jekamiah begat Elisham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Now the sons of Caleb the brother of Jerahmeel were, Mesha his firstborn, which was the father of Ziph; and the sons of Mareshah the father of Hebr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sons of Hebron; Korah, and Tappuah, and Rekem, and Shem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Shema begat Raham, the father of Jorkoam: and Rekem begat Shamma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 son of Shammai was Maon: and Maon was the father of Beth-zu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Ephah, Caleb’s concubine, bare Haran, and Moza, and Gazez: and Haran begat Gazez.]]></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 sons of Jahdai; Regem, and Jotham, and Geshan, and Pelet, and Ephah, and Shaap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Maachah, Caleb’s concubine, bare Sheber, and Tirhan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amar his daughter in law bare him Pharez and Zerah. All the sons of Judah were fiv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he bare also Shaaph the father of Madmannah, Sheva the father of Machbenah, and the father of Gibea: and the daughter of Caleb was Achsa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se were the sons of Caleb the son of Hur, the firstborn of Ephratah; Shobal the father of Kirjath-jear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Salma the father of Beth-lehem, Hareph the father of Beth-gad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Shobal the father of Kirjath-jearim had sons; Haroeh, and half of the Manahethite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 families of Kirjath-jearim; the Ithrites, and the Puhites, and the Shumathites, and the Mishraites; of them came the Zareathites, and the Eshtaulite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 sons of Salma; Beth-lehem, and the Netophathites, Ataroth, the house of Joab, and half of the Manahethites, the Zorite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the families of the scribes which dwelt at Jabez; the Tirathites, the Shimeathites, and Suchathites. These are the Kenites that came of Hemath, the father of the house of Rechab.]]></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ons of Pharez; Hezron, and Ham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ons of Zerah; Zimri, and Ethan, and Heman, and Calcol, and Dara: five of them in a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ons of Carmi; Achar, the troubler of Israel, who transgressed in the thing accurs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ons of Ethan; Azariah.]]></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2026-08-03T23:16:28Z</dcterms:created>
  <dcterms:modified xsi:type="dcterms:W3CDTF">2026-08-03T23:16:28Z</dcterms:modified>
  <dc:title>Bible.com.au: 1 Chronicles 2:1-55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