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also of Hezron, that were born unto him; Jerahmeel, and Ram, and Chelub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am begat Amminadab; and Amminadab begat Nahshon, prince of the children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ahshon begat Salma, and Salma begat Bo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oaz begat Obed, and Obed begat Jes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sse begat his firstborn Eliab, and Abinadab the second, and Shimma the thi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thaneel the fourth, Raddai the fif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zem the sixth, David the seve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se sisters were Zeruiah, and Abigail. And the sons of Zeruiah; Abishai, and Joab, and Asahel, thr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igail bare Amasa: and the father of Amasa was Jether the Ishmeel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leb the son of Hezron begat children of Azubah his wife, and of Jerioth: her sons are these; Jesher, and Shobab, and Ar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sons of Israel; Reuben, Simeon, Levi, and Judah, Issachar, and Zebulu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Azubah was dead, Caleb took unto him Ephrath, which bare him Hu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ur begat Uri, and Uri begat Bezale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ward Hezron went in to the daughter of Machir the father of Gilead, whom he married when he was threescore years old; and she bare him Segu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egub begat Jair, who had three and twenty cities in the land of Gil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Geshur, and Aram, with the towns of Jair, from them, with Kenath, and the towns thereof, even threescore cities. All these belonged to the sons of Machir the father of Gi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that Hezron was dead in Caleb-ephratah, then Abiah Hezron’s wife bare him Ashur the father of Teko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ons of Jerahmeel the firstborn of Hezron were, Ram the firstborn, and Bunah, and Oren, and Ozem, and Ahij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ahmeel had also another wife, whose name was Atarah; she was the mother of On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ons of Ram the firstborn of Jerahmeel were, Maaz, and Jamin, and Ek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Onam were, Shammai, and Jada. And the sons of Shammai; Nadab, and Abish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n, Joseph, and Benjamin, Naphtali, Gad, and As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name of the wife of Abishur was Abihail, and she bare him Ahban, and Mol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ons of Nadab; Seled, and Appaim: but Seled died without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ns of Appaim; Ishi. And the sons of Ishi; Sheshan. And the children of Sheshan; Ahl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ons of Jada the brother of Shammai; Jether, and Jonathan: and Jether died without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ons of Jonathan; Peleth, and Zaza. These were the sons of Jerahme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Sheshan had no sons, but daughters. And Sheshan had a servant, an Egyptian, whose name was Jar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shan gave his daughter to Jarha his servant to wife; and she bare him Att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ttai begat Nathan, and Nathan begat Zab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abad begat Ephlal, and Ephlal begat Ob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bed begat Jehu, and Jehu begat Azar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Judah; Er, and Onan, and Shelah: which three were born unto him of the daughter of Shua the Canaanitess. And Er, the firstborn of Judah, was evil in the sight of the LORD; and he slew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zariah begat Helez, and Helez begat Eleas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leasah begat Sisamai, and Sisamai begat Shallu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hallum begat Jekamiah, and Jekamiah begat Elisham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w the sons of Caleb the brother of Jerahmeel were, Mesha his firstborn, which was the father of Ziph; and the sons of Mareshah the father of Hebr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sons of Hebron; Korah, and Tappuah, and Rekem, and Shem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ema begat Raham, the father of Jorkoam: and Rekem begat Shamma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son of Shammai was Maon: and Maon was the father of Beth-zu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Ephah, Caleb’s concubine, bare Haran, and Moza, and Gazez: and Haran begat Gazez.]]></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sons of Jahdai; Regem, and Jotham, and Geshan, and Pelet, and Ephah, and Shaap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achah, Caleb’s concubine, bare Sheber, and Tirhan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amar his daughter in law bare him Pharez and Zerah. All the sons of Judah were fiv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he bare also Shaaph the father of Madmannah, Sheva the father of Machbenah, and the father of Gibea: and the daughter of Caleb was Achs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were the sons of Caleb the son of Hur, the firstborn of Ephratah; Shobal the father of Kirjath-jear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alma the father of Beth-lehem, Hareph the father of Beth-gad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hobal the father of Kirjath-jearim had sons; Haroeh, and half of the Manahethit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families of Kirjath-jearim; the Ithrites, and the Puhites, and the Shumathites, and the Mishraites; of them came the Zareathites, and the Eshtaulit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ns of Salma; Beth-lehem, and the Netophathites, Ataroth, the house of Joab, and half of the Manahethites, the Zorit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families of the scribes which dwelt at Jabez; the Tirathites, the Shimeathites, and Suchathites. These are the Kenites that came of Hemath, the father of the house of Rechab.]]></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Pharez; Hezron, and Ham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ons of Zerah; Zimri, and Ethan, and Heman, and Calcol, and Dara: five of them in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Carmi; Achar, the troubler of Israel, who transgressed in the thing accur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Ethan; Azariah.]]></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2026-06-04T08:04:17Z</dcterms:created>
  <dcterms:modified xsi:type="dcterms:W3CDTF">2026-06-04T08:04:17Z</dcterms:modified>
  <dc:title>Bible.com.au: 1 Chronicles 2:1-55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