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02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18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Tou king of Hamath heard how David had smitten all the host of Hadarezer king of Zobah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Hadoram his son to king David, to enquire of his welfare, and to congratulate him, because he had fought against Hadarezer, and smitten him; (for Hadarezer had war with Tou;) and with him all manner of vessels of gold and silver and bra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m also king David dedicated unto the LORD, with the silver and the gold that he brought from all these nations; from Edom, and from Moab, and from the children of Ammon, and from the Philistines, and from Amale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Abishai the son of Zeruiah slew of the Edomites in the valley of salt eighteen thous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put garrisons in Edom; and all the Edomites became David’s servants. Thus the LORD preserved David whithersoever he we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David reigned over all Israel, and executed judgment and justice among all his peop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ab the son of Zeruiah was over the host; and Jehoshaphat the son of Ahilud, record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Zadok the son of Ahitub, and Abimelech the son of Abiathar, were the priests; and Shavsha was scribe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naiah the son of Jehoiada was over the Cherethites and the Pelethites; and the sons of David were chief about the k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fter this it came to pass, that David smote the Philistines, and subdued them, and took Gath and her towns out of the hand of the Philistin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mote Moab; and the Moabites became David’s servants, and brought gift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mote Hadarezer king of Zobah unto Hamath, as he went to stablish his dominion by the river Euphrat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took from him a thousand chariots, and seven thousand horsemen, and twenty thousand footmen: David also houghed all the chariot horses, but reserved of them an hundred chario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Syrians of Damascus came to help Hadarezer king of Zobah, David slew of the Syrians two and twenty thousand m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David put garrisons in Syria-damascus; and the Syrians became David’s servants, and brought gifts. Thus the LORD preserved David whithersoever he wen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took the shields of gold that were on the servants of Hadarezer, and brought them to Jerusal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wise from Tibhath, and from Chun, cities of Hadarezer, brought David very much brass, wherewith Solomon made the brasen sea, and the pillars, and the vessels of bra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2026-08-03T05:12:29Z</dcterms:created>
  <dcterms:modified xsi:type="dcterms:W3CDTF">2026-08-03T05:12:29Z</dcterms:modified>
  <dc:title>Bible.com.au: 1 Chronicles 18:1-17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