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I will ordain a place for my people Israel, and will plant them, and they shall dwell in their place, and shall be moved no more; neither shall the children of wickedness waste them any more, as at the beginning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ince the time that I commanded judges to be over my people Israel. Moreover I will subdue all thine enemies. Furthermore I tell thee that the LORD will build thee an hou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when thy days be expired that thou must go to be with thy fathers, that I will raise up thy seed after thee, which shall be of thy sons; and I will establish his kingdo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uild me an house, and I will stablish his throne for 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his father, and he shall be my son: and I will not take my mercy away from him, as I took it from him that was before the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ettle him in mine house and in my kingdom for ever: and his throne shall be established for evermo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all these words, and according to all this vision, so did Nathan speak unto Dav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he king came and sat before the LORD, and said, Who am I, O LORD God, and what is mine house, that thou hast brought me hitherto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this was a small thing in thine eyes, O God; for thou hast also spoken of thy servant’s house for a great while to come, and hast regarded me according to the estate of a man of high degree, O LORD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can David speak more to thee for the honour of thy servant? for thou knowest thy serva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came to pass, as David sat in his house, that David said to Nathan the prophet, Lo, I dwell in an house of cedars, but the ark of the covenant of the LORD remaineth under curtai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for thy servant’s sake, and according to thine own heart, hast thou done all this greatness, in making known all these great th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ere is none like thee, neither is there any God beside thee, according to all that we have heard with our ea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one nation in the earth is like thy people Israel, whom God went to redeem to be his own people, to make thee a name of greatness and terribleness, by driving out nations from before thy people, whom thou hast redeemed out of Egypt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people Israel didst thou make thine own people for ever; and thou, LORD, becamest their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ow, LORD, let the thing that thou hast spoken concerning thy servant and concerning his house be established for ever, and do as thou hast sai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t even be established, that thy name may be magnified for ever, saying, The LORD of hosts is the God of Israel, even a God to Israel: and let the house of David thy servant be established before the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my God, hast told thy servant that thou wilt build him an house: therefore thy servant hath found in his heart to pray before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LORD, thou art God, and hast promised this goodness unto thy servant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let it please thee to bless the house of thy servant, that it may be before thee for ever: for thou blessest, O LORD, and it shall be blessed for 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Nathan said unto David, Do all that is in thine heart; for God is with the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the same night, that the word of God came to Nathan, saying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nd tell David my servant, Thus saith the LORD, Thou shalt not build me an house to dwell i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not dwelt in an house since the day that I brought up Israel unto this day; but have gone from tent to tent, and from one tabernacle to an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soever I have walked with all Israel, spake I a word to any of the judges of Israel, whom I commanded to feed my people, saying, Why have ye not built me an house of cedar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thus shalt thou say unto my servant David, Thus saith the LORD of hosts, I took thee from the sheepcote, even from following the sheep, that thou shouldest be ruler over my people Israel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been with thee whithersoever thou hast walked, and have cut off all thine enemies from before thee, and have made thee a name like the name of the great men that are in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2026-07-13T12:09:46Z</dcterms:created>
  <dcterms:modified xsi:type="dcterms:W3CDTF">2026-07-13T12:09:46Z</dcterms:modified>
  <dc:title>Bible.com.au: 1 Chronicles 17:1-27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