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unto him, sing psalms unto him, talk ye of all his wondr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ye in his holy name: let the heart of them rejoice that seek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the LORD and his strength, seek his face continua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arvellous works that he hath done, his wonders, and the judgments of his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ye seed of Israel his servant, ye children of Jacob,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 his judgments ar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ye mindful always of his covenant; the word which he commanded to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 covenant which he made with Abraham, and of his oath unto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ath confirmed the same to Jacob for a law, and to Israel for an everlasting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Unto thee will I give the land of Canaan, the lot of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y brought the ark of God, and set it in the midst of the tent that David had pitched for it: and they offered burnt sacrifices and peace offering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e were but few, even a few, and strangers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went from nation to nation, and from one kingdom to anot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uffered no man to do them wrong: yea, he reproved kings for their sak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ouch not mine anointed, and do my prophets no har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unto the LORD, all the earth; shew forth from day to day his salv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heathen; his marvellous works among all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greatly to be praised: he also is to be feared above all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 are idols: but the LORD made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lory and honour are in his presence; strength and gladness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ive unto the LORD, ye kindreds of the people, give un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David had made an end of offering the burnt offerings and the peace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unto the LORD the glory due unto his name: bring an offering, and come before him: worship the LORD in the beauty of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ear before him, all the earth: the world also shall be stable, that it be not mo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let the earth rejoice: and let men say among the nations, The LORD reigne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oar, and the fulness thereof: let the fields rejoice, and all that is there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hall the trees of the wood sing out at the presence of the LORD, because he cometh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ive thanks unto the LORD; for he is good; for his mercy endureth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ye, Save us, O God of our salvation, and gather us together, and deliver us from the heathen, that we may give thanks to thy holy name, and glory in thy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God of Israel for ever and ever. And all the people said, Amen, and prais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left there before the ark of the covenant of the LORD Asaph and his brethren, to minister before the ark continually, as every day’s work requi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edom with their brethren, threescore and eight; Obed-edom also the son of Jeduthun and Hosah to be por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ealt to every one of Israel, both man and woman, to every one a loaf of bread, and a good piece of flesh, and a flagon of w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and his brethren the priests, before the tabernacle of the LORD in the high place that was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unto the LORD upon the altar of the burnt offering continually morning and evening, and to do according to all that is written in the law of the LORD, which he commanded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em Heman and Jeduthun, and the rest that were chosen, who were expressed by name, to give thanks to the LORD, because his mercy endureth for e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ith them Heman and Jeduthun with trumpets and cymbals for those that should make a sound, and with musical instruments of God. And the sons of Jeduthun were por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people departed every man to his house: and David returned to bless his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ppointed certain of the Levites to minister before the ark of the LORD, and to record, and to thank and praise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the chief, and next to him Zechariah, Jeiel, and Shemiramoth, and Jehiel, and Mattithiah, and Eliab, and Benaiah, and Obed-edom: and Jeiel with psalteries and with harps; but Asaph made a sound with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naiah also and Jahaziel the priests with trumpets continually before the ark of the covenan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 that day David delivered first this psalm to thank the LORD into the hand of Asaph and his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unto the LORD, call upon his name, make known his deeds among the peopl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2026-07-22T16:12:56Z</dcterms:created>
  <dcterms:modified xsi:type="dcterms:W3CDTF">2026-07-22T16:12:56Z</dcterms:modified>
  <dc:title>Bible.com.au: 1 Chronicles 16:1-43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