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Hebron; Eliel the chief, and his brethren four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sons of Uzziel; Amminadab the chief, and his brethren an hundred and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called for Zadok and Abiathar the priests, and for the Levites, for Uriel, Asaiah, and Joel, Shemaiah, and Eliel, and Amminad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unto them, Ye are the chief of the fathers of the Levites: sanctify yourselves, both ye and your brethren, that ye may bring up the ark of the LORD God of Israel unto the place that I have prepared fo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because ye did it not at the first, the LORD our God made a breach upon us, for that we sought him not after the due 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the Levites sanctified themselves to bring up the ark of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the Levites bare the ark of God upon their shoulders with the staves thereon, as Moses commanded according to the word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spake to the chief of the Levites to appoint their brethren to be the singers with instruments of musick, psalteries and harps and cymbals, sounding, by lifting up the voice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the son of Joel; and of his brethren, Asaph the son of Berechiah; and of the sons of Merari their brethren, Ethan the son of Kush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m their brethren of the second degree, Zechariah, Ben, and Jaaziel, and Shemiramoth, and Jehiel, and Unni, Eliab, and Benaiah, and Maaseiah, and Mattithiah, and Elipheleh, and Mikneiah, and Obed-edom, and Jeiel, the por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made him houses in the city of David, and prepared a place for the ark of God, and pitched for it a t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singers, Heman, Asaph, and Ethan, were appointed to sound with cymbals of b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Zechariah, and Aziel, and Shemiramoth, and Jehiel, and Unni, and Eliab, and Maaseiah, and Benaiah, with psalteries on Al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and Elipheleh, and Mikneiah, and Obed-edom, and Jeiel, and Azaziah, with harps on the Sheminith to exc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henaniah, chief of the Levites, was for song: he instructed about the song, because he was skil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rechiah and Elkanah were doorkeepers for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aniah, and Jehoshaphat, and Nethaneel, and Amasai, and Zechariah, and Benaiah, and Eliezer, the priests, did blow with the trumpets before the ark of God: and Obed-edom and Jehiah were door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and the elders of Israel, and the captains over thousands, went to bring up the ark of the covenant of the LORD out of the house of Obed-edom with j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when God helped the Levites that bare the ark of the covenant of the LORD, that they offered seven bullocks and seven r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was clothed with a robe of fine linen, and all the Levites that bare the ark, and the singers, and Chenaniah the master of the song with the singers: David also had upon him an ephod of lin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all Israel brought up the ark of the covenant of the LORD with shouting, and with sound of the cornet, and with trumpets, and with cymbals, making a noise with psalteri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ne ought to carry the ark of God but the Levites: for them hath the LORD chosen to carry the ark of God, and to minister unto him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the ark of the covenant of the LORD came to the city of David, that Michal the daughter of Saul looking out at a window saw king David dancing and playing: and she despised him in her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gathered all Israel together to Jerusalem, to bring up the ark of the LORD unto his place, which he had prepared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assembled the children of Aaron, and the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Kohath; Uriel the chief, and his brethren an hundred and twen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of Merari; Asaiah the chief, and his brethren two hundred and twen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sons of Gershom; Joel the chief, and his brethren a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sons of Elizaphan; Shemaiah the chief, and his brethren two hundre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2026-07-13T12:17:58Z</dcterms:created>
  <dcterms:modified xsi:type="dcterms:W3CDTF">2026-07-13T12:17:58Z</dcterms:modified>
  <dc:title>Bible.com.au: 1 Chronicles 15:1-29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