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2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14: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Philistines came and spread themselves in the valley of Repha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David enquired of God, saying, Shall I go up against the Philistines? and wilt thou deliver them into mine hand? And the LORD said unto him, Go up; for I will deliver them into thine h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they came up to Baal-perazim; and David smote them there. Then David said, God hath broken in upon mine enemies by mine hand like the breaking forth of waters: therefore they called the name of that place Baal-peraz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en they had left their gods there, David gave a commandment, and they were burned with fi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Philistines yet again spread themselves abroad in the valle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fore David enquired again of God; and God said unto him, Go not up after them; turn away from them, and come upon them over against the mulberry tre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t shall be, when thou shalt hear a sound of going in the tops of the mulberry trees, that then thou shalt go out to battle: for God is gone forth before thee to smite the host of the Philistin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avid therefore did as God commanded him: and they smote the host of the Philistines from Gibeon even to Gaz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fame of David went out into all lands; and the LORD brought the fear of him upon all nation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Hiram king of Tyre sent messengers to David, and timber of cedars, with masons and carpenters, to build him an hous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David perceived that the LORD had confirmed him king over Israel, for his kingdom was lifted up on high, because of his people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David took more wives at Jerusalem: and David begat more sons and daught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these are the names of his children which he had in Jerusalem; Shammua, and Shobab, Nathan, and Solom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bhar, and Elishua, and Elpale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Nogah, and Nepheg, and Japhi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Elishama, and Beeliada, and Eliphale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hen the Philistines heard that David was anointed king over all Israel, all the Philistines went up to seek David. And David heard of it, and went out against them.]]></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2026-05-27T17:47:04Z</dcterms:created>
  <dcterms:modified xsi:type="dcterms:W3CDTF">2026-05-27T17:47:04Z</dcterms:modified>
  <dc:title>Bible.com.au: 1 Chronicles 14:1-17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