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hilistines came and spread themselves in the valley of Reph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enquired of God, saying, Shall I go up against the Philistines? and wilt thou deliver them into mine hand? And the LORD said unto him, Go up; for I will deliver them into thine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came up to Baal-perazim; and David smote them there. Then David said, God hath broken in upon mine enemies by mine hand like the breaking forth of waters: therefore they called the name of that place Baal-peraz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had left their gods there, David gave a commandment, and they were burned with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hilistines yet again spread themselves abroad in the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David enquired again of God; and God said unto him, Go not up after them; turn away from them, and come upon them over against the mulberry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when thou shalt hear a sound of going in the tops of the mulberry trees, that then thou shalt go out to battle: for God is gone forth before thee to smite the host of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did as God commanded him: and they smote the host of the Philistines from Gibeon even to Ga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ame of David went out into all lands; and the LORD brought the fear of him upon all n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iram king of Tyre sent messengers to David, and timber of cedars, with masons and carpenters, to build him an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perceived that the LORD had confirmed him king over Israel, for his kingdom was lifted up on high, because of his people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took more wives at Jerusalem: and David begat more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se are the names of his children which he had in Jerusalem; Shammua, and Shobab, Nathan, and Solo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bhar, and Elishua, and Elpal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gah, and Nepheg, and Japh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ma, and Beeliada, and Eliphal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hilistines heard that David was anointed king over all Israel, all the Philistines went up to seek David. And David heard of it, and went out against the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2026-09-13T06:10:33Z</dcterms:created>
  <dcterms:modified xsi:type="dcterms:W3CDTF">2026-09-13T06:10:33Z</dcterms:modified>
  <dc:title>Bible.com.au: 1 Chronicles 14:1-17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