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y that came to David to Ziklag, while he yet kept himself close because of Saul the son of Kish: and they were among the mighty men, helpers of the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med with bows, and could use both the right hand and the left in hurling stones and shooting arrows out of a bow, even of Saul’s brethren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was Ahiezer, then Joash, the sons of Shemaah the Gibeathite; and Jeziel, and Pelet, the sons of Azmaveth; and Berachah, and Jehu the Antoth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smaiah the Gibeonite, a mighty man among the thirty, and over the thirty; and Jeremiah, and Jahaziel, and Johanan, and Josabad the Gedera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and Jerimoth, and Bealiah, and Shemariah, and Shephatiah the Harup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and Jesiah, and Azareel, and Joezer, and Jashobeam, the Korh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of Ge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Gadites there separated themselves unto David into the hold to the wilderness men of might, and men of war fit for the battle, that could handle shield and buckler, whose faces were like the faces of lions, and were as swift as the roes upon the moun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the first, Obadiah the second, Eliab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the fourth, Jeremiah the fif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the sixth, Eliel the seven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the eighth, Elzabad the ni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he tenth, Machbanai the eleve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of the sons of Gad, captains of the host: one of the least was over an hundred, and the greatest over a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y that went over Jordan in the first month, when it had overflown all his banks; and they put to flight all them of the valleys, both toward the east, and toward the w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came of the children of Benjamin and Judah to the hold unto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went out to meet them, and answered and said unto them, If ye be come peaceably unto me to help me, mine heart shall be knit unto you: but if ye be come to betray me to mine enemies, seeing there is no wrong in mine hands, the God of our fathers look thereon, and rebuk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came upon Amasai, who was chief of the captains, and he said, Thine are we, David, and on thy side, thou son of Jesse: peace, peace be unto thee, and peace be to thine helpers; for thy God helpeth thee. Then David received them, and made them captains of the 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he went to Ziklag, there fell to him of Manasseh, Adnah, and Jozabad, and Jediael, and Michael, and Jozabad, and Elihu, and Zilthai, captains of the thousands that were of Manass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helped David against the band of the rovers: for they were all mighty men of valour, and were captains in the h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t that time day by day there came to David to help him, until it was a great host, like the host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are the numbers of the bands that were ready armed to the war, and came to David to Hebron, to turn the kingdom of Saul to him, according to the word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Judah that bare shield and spear were six thousand and eight hundred, ready armed to the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e children of Simeon, mighty men of valour for the war, seven thousand and on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Levi four thousand and six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hoiada was the leader of the Aaronites, and with him were three thousand and seven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young man mighty of valour, and of his father’s house twenty and two capta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children of Benjamin, the kindred of Saul, three thousand: for hitherto the greatest part of them had kept the ward of the house of Sa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Ephraim twenty thousand and eight hundred, mighty men of valour, famous throughout the house of their fath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half tribe of Manasseh eighteen thousand, which were expressed by name, to come and make David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the children of Issachar, which were men that had understanding of the times, to know what Israel ought to do; the heads of them were two hundred; and all their brethren were at their command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Zebulun, such as went forth to battle, expert in war, with all instruments of war, fifty thousand, which could keep rank: they were not of double hea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f Naphtali a thousand captains, and with them with shield and spear thirty and seven thous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f the Danites expert in war twenty and eight thousand and six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Asher, such as went forth to battle, expert in war, forty thous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n the other side of Jordan, of the Reubenites, and the Gadites, and of the half tribe of Manasseh, with all manner of instruments of war for the battle, an hundred and twenty thous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men of war, that could keep rank, came with a perfect heart to Hebron, to make David king over all Israel: and all the rest also of Israel were of one heart to make David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re they were with David three days, eating and drinking: for their brethren had prepared fo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reover they that were nigh them, even unto Issachar and Zebulun and Naphtali, brought bread on asses, and on camels, and on mules, and on oxen, and meat, meal, cakes of figs, and bunches of raisins, and wine, and oil, and oxen, and sheep abundantly: for there was joy in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1 Chronicles 12:1-40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