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2: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zer the first, Obadiah the second, Eliab the thi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ishmannah the fourth, Jeremiah the fif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tai the sixth, Eliel the seven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hanan the eighth, Elzabad the nin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remiah the tenth, Machbanai the eleven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were of the sons of Gad, captains of the host: one of the least was over an hundred, and the greatest over a thous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are they that went over Jordan in the first month, when it had overflown all his banks; and they put to flight all them of the valleys, both toward the east, and toward the w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came of the children of Benjamin and Judah to the hold unto Dav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avid went out to meet them, and answered and said unto them, If ye be come peaceably unto me to help me, mine heart shall be knit unto you: but if ye be come to betray me to mine enemies, seeing there is no wrong in mine hands, the God of our fathers look thereon, and rebuke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spirit came upon Amasai, who was chief of the captains, and he said, Thine are we, David, and on thy side, thou son of Jesse: peace, peace be unto thee, and peace be to thine helpers; for thy God helpeth thee. Then David received them, and made them captains of the b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y that came to David to Ziklag, while he yet kept himself close because of Saul the son of Kish: and they were among the mighty men, helpers of the w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fell some of Manasseh to David, when he came with the Philistines against Saul to battle: but they helped them not: for the lords of the Philistines upon advisement sent him away, saying, He will fall to his master Saul to the jeopardy of our hea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he went to Ziklag, there fell to him of Manasseh, Adnah, and Jozabad, and Jediael, and Michael, and Jozabad, and Elihu, and Zilthai, captains of the thousands that were of Manasse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helped David against the band of the rovers: for they were all mighty men of valour, and were captains in the ho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t that time day by day there came to David to help him, until it was a great host, like the host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se are the numbers of the bands that were ready armed to the war, and came to David to Hebron, to turn the kingdom of Saul to him, according to the word of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hildren of Judah that bare shield and spear were six thousand and eight hundred, ready armed to the w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f the children of Simeon, mighty men of valour for the war, seven thousand and one hund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f the children of Levi four thousand and six hund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ehoiada was the leader of the Aaronites, and with him were three thousand and seven hund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Zadok, a young man mighty of valour, and of his father’s house twenty and two capta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re armed with bows, and could use both the right hand and the left in hurling stones and shooting arrows out of a bow, even of Saul’s brethren of Benjam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f the children of Benjamin, the kindred of Saul, three thousand: for hitherto the greatest part of them had kept the ward of the house of Sau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of the children of Ephraim twenty thousand and eight hundred, mighty men of valour, famous throughout the house of their fath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f the half tribe of Manasseh eighteen thousand, which were expressed by name, to come and make David k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f the children of Issachar, which were men that had understanding of the times, to know what Israel ought to do; the heads of them were two hundred; and all their brethren were at their commandme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f Zebulun, such as went forth to battle, expert in war, with all instruments of war, fifty thousand, which could keep rank: they were not of double hear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of Naphtali a thousand captains, and with them with shield and spear thirty and seven thous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of the Danites expert in war twenty and eight thousand and six hundr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of Asher, such as went forth to battle, expert in war, forty thousa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on the other side of Jordan, of the Reubenites, and the Gadites, and of the half tribe of Manasseh, with all manner of instruments of war for the battle, an hundred and twenty thousa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ll these men of war, that could keep rank, came with a perfect heart to Hebron, to make David king over all Israel: and all the rest also of Israel were of one heart to make David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hief was Ahiezer, then Joash, the sons of Shemaah the Gibeathite; and Jeziel, and Pelet, the sons of Azmaveth; and Berachah, and Jehu the Antothit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re they were with David three days, eating and drinking: for their brethren had prepared for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oreover they that were nigh them, even unto Issachar and Zebulun and Naphtali, brought bread on asses, and on camels, and on mules, and on oxen, and meat, meal, cakes of figs, and bunches of raisins, and wine, and oil, and oxen, and sheep abundantly: for there was joy in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smaiah the Gibeonite, a mighty man among the thirty, and over the thirty; and Jeremiah, and Jahaziel, and Johanan, and Josabad the Gederathi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luzai, and Jerimoth, and Bealiah, and Shemariah, and Shephatiah the Haruph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lkanah, and Jesiah, and Azareel, and Joezer, and Jashobeam, the Korh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elah, and Zebadiah, the sons of Jeroham of Ged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f the Gadites there separated themselves unto David into the hold to the wilderness men of might, and men of war fit for the battle, that could handle shield and buckler, whose faces were like the faces of lions, and were as swift as the roes upon the mountains;]]></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2026-06-17T03:45:55Z</dcterms:created>
  <dcterms:modified xsi:type="dcterms:W3CDTF">2026-06-17T03:45:55Z</dcterms:modified>
  <dc:title>Bible.com.au: 1 Chronicles 12:1-40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