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axed greater and greater: for the LORD of hosts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lso are the chief of the mighty men whom David had, who strengthened themselves with him in his kingdom, and with all Israel, to make him king, according to the word of the LORD concerning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number of the mighty men whom David had; Jashobeam, an Hachmonite, the chief of the captains: he lifted up his spear against three hundred slain by him at one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him was Eleazar the son of Dodo, the Ahohite, who was one of the three migh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with David at Pas-dammim, and there the Philistines were gathered together to battle, where was a parcel of ground full of barley; and the people fled from before the Philist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et themselves in the midst of that parcel, and delivered it, and slew the Philistines; and the LORD saved them by a great delive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ree of the thirty captains went down to the rock to David, into the cave of Adullam; and the host of the Philistines encamped in the valley of Reph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was then in the hold, and the Philistines’ garrison was then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longed, and said, Oh that one would give me drink of the water of the well of Beth-lehem, that is at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hree brake through the host of the Philistines, and drew water out of the well of Beth-lehem, that was by the gate, and took it, and brought it to David: but David would not drink of it, but poured it out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Israel gathered themselves to David unto Hebron,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My God forbid it me, that I should do this thing: shall I drink the blood of these men that have put their lives in jeopardy? for with the jeopardy of their lives they brought it. Therefore he would not drink it. These things did these three mighti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ishai the brother of Joab, he was chief of the three: for lifting up his spear against three hundred, he slew them, and had a name among the th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three, he was more honourable than the two; for he was their captain: howbeit he attained not to the first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naiah the son of Jehoiada, the son of a valiant man of Kabzeel, who had done many acts; he slew two lionlike men of Moab: also he went down and slew a lion in a pit in a snowy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lew an Egyptian, a man of great stature, five cubits high; and in the Egyptian’s hand was a spear like a weaver’s beam; and he went down to him with a staff, and plucked the spear out of the Egyptian’s hand, and slew him with his own sp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did Benaiah the son of Jehoiada, and had the name among the three migh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he was honourable among the thirty, but attained not to the first three: and David set him over his gu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so the valiant men of the armies were, Asahel the brother of Joab, Elhanan the son of Dodo of Beth-le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mmoth the Harorite, Helez the Pelon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ra the son of Ikkesh the Tekoite, Abi-ezer the Anto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reover in time past, even when Saul was king, thou wast he that leddest out and broughtest in Israel: and the LORD thy God said unto thee, Thou shalt feed my people Israel, and thou shalt be ruler over my people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bbecai the Hushathite, Ilai the Aho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arai the Netophathite, Heled the son of Baanah the Netopha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hai the son of Ribai of Gibeah, that pertained to the children of Benjamin, Benaiah the Pirathon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urai of the brooks of Gaash, Abiel the Arbath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zmaveth the Baharumite, Eliahba the Shaalbon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Hashem the Gizonite, Jonathan the son of Shage the Harar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hiam the son of Sacar the Hararite, Eliphal the son of 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pher the Mecherathite, Ahijah the Pelon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zro the Carmelite, Naarai the son of Ezb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el the brother of Nathan, Mibhar the son of Hagge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came all the elders of Israel to the king to Hebron; and David made a covenant with them in Hebron before the LORD; and they anointed David king over Israel, according to the word of the LORD by Samu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elek the Ammonite, Naharai the Berothite, the armourbearer of Joab the son of Zeru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ra the Ithrite, Gareb the Ithri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riah the Hittite, Zabad the son of Ahl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dina the son of Shiza the Reubenite, a captain of the Reubenites, and thirty with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anan the son of Maachah, and Joshaphat the Mithni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zzia the Ashterathite, Shama and Jehiel the sons of Hothan the Aroerit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diael the son of Shimri, and Joha his brother, the Tiz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liel the Mahavite, and Jeribai, and Joshaviah, the sons of Elnaam, and Ithmah the Moab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liel, and Obed, and Jasiel the Mesobait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and all Israel went to Jerusalem, which is Jebus; where the Jebusites were, the inhabitants of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inhabitants of Jebus said to David, Thou shalt not come hither. Nevertheless David took the castle of Zion, which is the city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Whosoever smiteth the Jebusites first shall be chief and captain. So Joab the son of Zeruiah went first up, and was ch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dwelt in the castle; therefore they called it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uilt the city round about, even from Millo round about: and Joab repaired the rest of the cit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1 Chronicles 11:1-47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