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stripped him, they took his head, and his armour, and sent into the land of the Philistines round about, to carry tidings unto their idols, and to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their gods, and fastened his head in the temple of Dag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all Jabesh-gilead heard all that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ose, all the valiant men, and took away the body of Saul, and the bodies of his sons, and brought them to Jabesh, and buried their bones under the oak in Jabesh, and faste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ul died for his transgression which he committed against the LORD, even against the word of the LORD, which he kept not, and also for asking counsel of one that had a familiar spirit, to enquire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nquired not of the LORD: therefore he slew him, and turned the kingdom unto David the son of Jes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after Saul, and after his sons; and the Philistines slew Jonathan, and Abinadab, and Malchi-shua, the sons of Sa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hit him, and he was wounded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to his armourbearer, Draw thy sword, and thrust me through therewith; lest these uncircumcised come and abuse me. But his armourbearer would not; for he was sore afraid. So Saul took a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fell likewise on the sword, and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all his house di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all the men of Israel that were in the valley saw that they fled, and that Saul and his sons were dead, then they forsook their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sons fallen in mount Gilboa.]]></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2026-06-17T04:50:43Z</dcterms:created>
  <dcterms:modified xsi:type="dcterms:W3CDTF">2026-06-17T04:50:43Z</dcterms:modified>
  <dc:title>Bible.com.au: 1 Chronicles 10:1-14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