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0: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y had stripped him, they took his head, and his armour, and sent into the land of the Philistines round about, to carry tidings unto their idols, and to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put his armour in the house of their gods, and fastened his head in the temple of Dag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all Jabesh-gilead heard all that the Philistines had done to S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rose, all the valiant men, and took away the body of Saul, and the bodies of his sons, and brought them to Jabesh, and buried their bones under the oak in Jabesh, and fasted seven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Saul died for his transgression which he committed against the LORD, even against the word of the LORD, which he kept not, and also for asking counsel of one that had a familiar spirit, to enquire of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nquired not of the LORD: therefore he slew him, and turned the kingdom unto David the son of Jes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hilistines fought against Israel; and the men of Israel fled from before the Philistines, and fell down slain in mount Gilbo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hilistines followed hard after Saul, and after his sons; and the Philistines slew Jonathan, and Abinadab, and Malchi-shua, the sons of Sa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battle went sore against Saul, and the archers hit him, and he was wounded of the arc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Saul to his armourbearer, Draw thy sword, and thrust me through therewith; lest these uncircumcised come and abuse me. But his armourbearer would not; for he was sore afraid. So Saul took a sword, and fell upon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is armourbearer saw that Saul was dead, he fell likewise on the sword, and d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Saul died, and his three sons, and all his house died toge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all the men of Israel that were in the valley saw that they fled, and that Saul and his sons were dead, then they forsook their cities, and fled: and the Philistines came and dwelt i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on the morrow, when the Philistines came to strip the slain, that they found Saul and his sons fallen in mount Gilboa.]]></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2026-06-17T03:45:56Z</dcterms:created>
  <dcterms:modified xsi:type="dcterms:W3CDTF">2026-06-17T03:45:56Z</dcterms:modified>
  <dc:title>Bible.com.au: 1 Chronicles 10:1-14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