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presProps" Target="presProps.xml"/>
  <Relationship Id="rId60" Type="http://schemas.openxmlformats.org/officeDocument/2006/relationships/viewProps" Target="viewProps.xml"/>
  <Relationship Id="rId61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458845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Chronicles 1:1-54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J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dam, Sheth, Enosh,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enan, Mahalaleel, Jered,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noch, Methuselah, Lamech,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oah, Shem, Ham, and Japheth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sons of Japheth; Gomer, and Magog, and Madai, and Javan, and Tubal, and Meshech, and Tiras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sons of Gomer; Ashchenaz, and Riphath, and Togarmah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sons of Javan; Elishah, and Tarshish, Kittim, and Dodanim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sons of Ham; Cush, and Mizraim, Put, and Canaan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sons of Cush; Seba, and Havilah, and Sabta, and Raamah, and Sabtecha. And the sons of Raamah; Sheba, and Dedan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Cush begat Nimrod: he began to be mighty upon the earth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Mizraim begat Ludim, and Anamim, and Lehabim, and Naphtuhim,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Pathrusim, and Casluhim, (of whom came the Philistines,) and Caphthorim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Canaan begat Zidon his firstborn, and Heth,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Jebusite also, and the Amorite, and the Girgashite,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Hivite, and the Arkite, and the Sinite,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Arvadite, and the Zemarite, and the Hamathite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sons of Shem; Elam, and Asshur, and Arphaxad, and Lud, and Aram, and Uz, and Hul, and Gether, and Meshech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Arphaxad begat Shelah, and Shelah begat Eber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unto Eber were born two sons: the name of the one was Peleg; because in his days the earth was divided: and his brother’s name was Joktan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Joktan begat Almodad, and Sheleph, and Hazarmaveth, and Jerah,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adoram also, and Uzal, and Diklah,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Ebal, and Abimael, and Sheba,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Ophir, and Havilah, and Jobab. All these were the sons of Joktan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hem, Arphaxad, Shelah,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ber, Peleg, Reu,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erug, Nahor, Terah,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bram; the same is Abraham.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sons of Abraham; Isaac, and Ishmael.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se are their generations: The firstborn of Ishmael, Nebaioth; then Kedar, and Adbeel, and Mibsam,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ishma, and Dumah, Massa, Hadad, and Tema,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etur, Naphish, and Kedemah. These are the sons of Ishmael.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ow the sons of Keturah, Abraham’s concubine: she bare Zimran, and Jokshan, and Medan, and Midian, and Ishbak, and Shuah. And the sons of Jokshan; Sheba, and Dedan.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sons of Midian; Ephah, and Epher, and Henoch, and Abida, and Eldaah. All these are the sons of Keturah.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Abraham begat Isaac. The sons of Isaac; Esau and Israel.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sons of Esau; Eliphaz, Reuel, and Jeush, and Jaalam, and Korah.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sons of Eliphaz; Teman, and Omar, Zephi, and Gatam, Kenaz, and Timna, and Amalek.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sons of Reuel; Nahath, Zerah, Shammah, and Mizzah.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sons of Seir; Lotan, and Shobal, and Zibeon, and Anah, and Dishon, and Ezer, and Dishan.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sons of Lotan; Hori, and Homam: and Timna was Lotan’s sister.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sons of Shobal; Alian, and Manahath, and Ebal, Shephi, and Onam. And the sons of Zibeon; Aiah, and Anah.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sons of Anah; Dishon. And the sons of Dishon; Amram, and Eshban, and Ithran, and Cheran.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sons of Ezer; Bilhan, and Zavan, and Jakan. The sons of Dishan; Uz, and Aran.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ow these are the kings that reigned in the land of Edom before any king reigned over the children of Israel; Bela the son of Beor: and the name of his city was Dinhabah.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when Bela was dead, Jobab the son of Zerah of Bozrah reigned in his stead.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when Jobab was dead, Husham of the land of the Temanites reigned in his stead.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when Husham was dead, Hadad the son of Bedad, which smote Midian in the field of Moab, reigned in his stead: and the name of his city was Avith.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when Hadad was dead, Samlah of Masrekah reigned in his stead.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when Samlah was dead, Shaul of Rehoboth by the river reigned in his stead.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when Shaul was dead, Baal-hanan the son of Achbor reigned in his stead.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when Baal-hanan was dead, Hadad reigned in his stead: and the name of his city was Pai; and his wife’s name was Mehetabel, the daughter of Matred, the daughter of Mezahab.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adad died also. And the dukes of Edom were; duke Timnah, duke Aliah, duke Jetheth,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uke Aholibamah, duke Elah, duke Pinon,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uke Kenaz, duke Teman, duke Mibzar,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uke Magdiel, duke Iram. These are the dukes of Edom.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0">
  <a:themeElements>
    <a:clrScheme name="Theme6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0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2026-10-31T10:29:32Z</dcterms:created>
  <dcterms:modified xsi:type="dcterms:W3CDTF">2026-10-31T10:29:32Z</dcterms:modified>
  <dc:title>Bible.com.au: 1 Chronicles 1:1-54 (KJV)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