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presProps" Target="presProps.xml"/>
  <Relationship Id="rId60" Type="http://schemas.openxmlformats.org/officeDocument/2006/relationships/viewProps" Target="viewProps.xml"/>
  <Relationship Id="rId6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7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hronicles 1:1-5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Cush; Seba, and Havilah, and Sabta, and Raamah, and Sabtecha. And the sons of Raamah; Sheba, and Deda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ush begat Nimrod: he began to be mighty upon the ear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izraim begat Ludim, and Anamim, and Lehabim, and Naphtuhim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athrusim, and Casluhim, (of whom came the Philistines,) and Caphthor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anaan begat Zidon his firstborn, and Heth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Jebusite also, and the Amorite, and the Girgashite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Hivite, and the Arkite, and the Sinite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Arvadite, and the Zemarite, and the Hamathit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Shem; Elam, and Asshur, and Arphaxad, and Lud, and Aram, and Uz, and Hul, and Gether, and Meshec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rphaxad begat Shelah, and Shelah begat Eb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am, Sheth, Enosh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nto Eber were born two sons: the name of the one was Peleg; because in his days the earth was divided: and his brother’s name was Jokta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ktan begat Almodad, and Sheleph, and Hazarmaveth, and Jerah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doram also, and Uzal, and Diklah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bal, and Abimael, and Sheba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phir, and Havilah, and Jobab. All these were the sons of Jokta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m, Arphaxad, Shelah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ber, Peleg, Reu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rug, Nahor, Terah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m; the same is Abraha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Abraham; Isaac, and Ishmae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nan, Mahalaleel, Jered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ir generations: The firstborn of Ishmael, Nebaioth; then Kedar, and Adbeel, and Mibsam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shma, and Dumah, Massa, Hadad, and Tema,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tur, Naphish, and Kedemah. These are the sons of Ishmael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sons of Keturah, Abraham’s concubine: she bare Zimran, and Jokshan, and Medan, and Midian, and Ishbak, and Shuah. And the sons of Jokshan; Sheba, and Dedan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Midian; Ephah, and Epher, and Henoch, and Abida, and Eldaah. All these are the sons of Keturah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begat Isaac. The sons of Isaac; Esau and Israel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Esau; Eliphaz, Reuel, and Jeush, and Jaalam, and Korah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Eliphaz; Teman, and Omar, Zephi, and Gatam, Kenaz, and Timna, and Amalek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Reuel; Nahath, Zerah, Shammah, and Mizzah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Seir; Lotan, and Shobal, and Zibeon, and Anah, and Dishon, and Ezer, and Disha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noch, Methuselah, Lamech,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Lotan; Hori, and Homam: and Timna was Lotan’s sister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Shobal; Alian, and Manahath, and Ebal, Shephi, and Onam. And the sons of Zibeon; Aiah, and Anah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Anah; Dishon. And the sons of Dishon; Amram, and Eshban, and Ithran, and Cheran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Ezer; Bilhan, and Zavan, and Jakan. The sons of Dishan; Uz, and Aran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se are the kings that reigned in the land of Edom before any king reigned over the children of Israel; Bela the son of Beor: and the name of his city was Dinhabah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Bela was dead, Jobab the son of Zerah of Bozrah reigned in his stead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Jobab was dead, Husham of the land of the Temanites reigned in his stead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usham was dead, Hadad the son of Bedad, which smote Midian in the field of Moab, reigned in his stead: and the name of his city was Avith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adad was dead, Samlah of Masrekah reigned in his stead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Samlah was dead, Shaul of Rehoboth by the river reigned in his stea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ah, Shem, Ham, and Japheth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Shaul was dead, Baal-hanan the son of Achbor reigned in his stead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Baal-hanan was dead, Hadad reigned in his stead: and the name of his city was Pai; and his wife’s name was Mehetabel, the daughter of Matred, the daughter of Mezahab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dad died also. And the dukes of Edom were; duke Timnah, duke Aliah, duke Jetheth,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uke Aholibamah, duke Elah, duke Pinon,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uke Kenaz, duke Teman, duke Mibzar,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uke Magdiel, duke Iram. These are the dukes of Edom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Japheth; Gomer, and Magog, and Madai, and Javan, and Tubal, and Meshech, and Tira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Gomer; Ashchenaz, and Riphath, and Togarma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Javan; Elishah, and Tarshish, Kittim, and Dodan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Ham; Cush, and Mizraim, Put, and Canaa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6">
  <a:themeElements>
    <a:clrScheme name="Theme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2026-07-13T12:24:57Z</dcterms:created>
  <dcterms:modified xsi:type="dcterms:W3CDTF">2026-07-13T12:24:57Z</dcterms:modified>
  <dc:title>Bible.com.au: 1 Chronicles 1:1-54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