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, and Raamah, and Sabtecha. And the sons of Raamah; Sheba, and Ded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mighty upon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f whom came the Philistines,) and Caphthor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Zidon his firstborn, and Het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busite also, and the Amorite, and the Girgashit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em; Elam, and Asshur, and Arphaxad, and Lud, and Aram, and Uz, and Hul, and Gether, and Mesh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helah, and Shelah begat Eb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, Sheth, Enosh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the one was Peleg; because in his days the earth was divided: and his brother’s name was Jokt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oram also, and Uzal, and Diklah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al, and Abimael, and Sheba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. All these were the sons of Jokt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, Arphaxad, Shel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er, Peleg, Reu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, Nahor, T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; the same is Abrah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braham; Isaac, and Ishmae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, Mahalaleel, Jere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ir generations: The firstborn of Ishmael, Nebaioth; then Kedar, and Adbeel, and Mibsam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shma, and Dumah, Massa, Hadad, and Tema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tur, Naphish, and Kedemah. These are the sons of Ishm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sons of Keturah, Abraham’s concubine: she bare Zimran, and Jokshan, and Medan, and Midian, and Ishbak, and Shuah. And the sons of Jokshan; Sheba, and Ded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enoch, and Abida, and Eldaah. All these are the sons of Ketura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begat Isaac. The sons of Isaac; Esau and Isra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sau; Eliphaz, Reuel, and Jeush, and Jaalam, and Kora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liphaz; Teman, and Omar, Zephi, and Gatam, Kenaz, and Timna, and Amale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euel; Nahath, Zerah, Shammah, and Mizzah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eir; Lotan, and Shobal, and Zibeon, and Anah, and Dishon, and Ezer, and Dish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och, Methuselah, Lamech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otan; Hori, and Homam: and Timna was Lotan’s siste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Shobal; Alian, and Manahath, and Ebal, Shephi, and Onam. And the sons of Zibeon; Aiah, and Ana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Anah; Dishon. And the sons of Dishon; Amram, and Eshban, and Ithran, and Chera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Ezer; Bilhan, and Zavan, and Jakan. The sons of Dishan; Uz, and Ara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kings that reigned in the land of Edom before any king reigned over the children of Israel; Bela the son of Beor: and the name of his city was Dinhabah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ela was dead, Jobab the son of Zerah of Bozrah reigned in his st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bab was dead, Husham of the land of the Temanites reigned in his stea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usham was dead, Hadad the son of Bedad, which smote Midian in the field of Moab, reigned in his stead: and the name of his city was Avith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adad was dead, Samlah of Masrekah reigned in his stea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amlah was dead, Shaul of Rehoboth by the river reigned in his st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, Shem, Ham, and Japheth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aul was dead, Baal-hanan the son of Achbor reigned in his stea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Baal-hanan was dead, Hadad reigned in his stead: and the name of his city was Pai; and his wife’s name was Mehetabel, the daughter of Matred, the daughter of Mezahab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d died also. And the dukes of Edom were; duke Timnah, duke Aliah, duke Jetheth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Aholibamah, duke Elah, duke Pinon,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Kenaz, duke Teman, duke Mibzar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e Magdiel, duke Iram. These are the dukes of Edom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chenaz, and Riphath, and Togarm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am; Cush, and Mizraim, Put, and Cana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2026-05-27T17:45:12Z</dcterms:created>
  <dcterms:modified xsi:type="dcterms:W3CDTF">2026-05-27T17:45:12Z</dcterms:modified>
  <dc:title>Bible.com.au: 1 Chronicles 1:1-54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