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8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s I live, saith the LORD of hosts, the God of Israel, Surely Moab shall be as Sodom, and the children of Ammon as Gomorrah, even the breeding of nettles, and saltpits, and a perpetual desolation: the residue of my people shall spoil them, and the remnant of my people shall possess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shall they have for their pride, because they have reproached and magnified themselves against the people of the LORD of ho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e terrible unto them: for he will famish all the gods of the earth; and men shall worship him, every one from his place, even all the isles of the heath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 Ethiopians also, ye shall be slain by my sw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stretch out his hand against the north, and destroy Assyria; and will make Nineveh a desolation, and dry like a wilder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locks shall lie down in the midst of her, all the beasts of the nations: both the cormorant and the bittern shall lodge in the upper lintels of it; their voice shall sing in the windows; desolation shall be in the thresholds: for he shall uncover the ceda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rejoicing city that dwelt carelessly, that said in her heart, I am, and there is none beside me: how is she become a desolation, a place for beasts to lie down in! every one that passeth by her shall hiss, and wag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ther yourselves together, yea, gather together, O nation not desi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decree bring forth, before the day pass as the chaff, before the fierce anger of the LORD come upon you, before the day of the LORD’s anger come up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k ye the LORD, all ye meek of the earth, which have wrought his judgment; seek righteousness, seek meekness: it may be ye shall be hid in the day of the LORD’s a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aza shall be forsaken, and Ashkelon a desolation: they shall drive out Ashdod at the noon day, and Ekron shall be rooted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unto the inhabitants of the sea coast, the nation of the Cherethites! the word of the LORD is against you; O Canaan, the land of the Philistines, I will even destroy thee, that there shall be no inhabit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a coast shall be dwellings and cottages for shepherds, and folds for flo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ast shall be for the remnant of the house of Judah; they shall feed thereupon: in the houses of Ashkelon shall they lie down in the evening: for the LORD their God shall visit them, and turn away their captiv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heard the reproach of Moab, and the revilings of the children of Ammon, whereby they have reproached my people, and magnified themselves against their border.]]></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2026-06-16T09:25:40Z</dcterms:created>
  <dcterms:modified xsi:type="dcterms:W3CDTF">2026-06-16T09:25:40Z</dcterms:modified>
  <dc:title>Bible.com.au: Zephaniah 2:1-15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