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same day also will I punish all those that leap on the threshold, which fill their masters’ houses with violence and dece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in that day, saith the LORD, that there shall be the noise of a cry from the fish gate, and an howling from the second, and a great crashing from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l, ye inhabitants of Maktesh, for all the merchant people are cut down; all they that bear silver are cut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at that time, that I will search Jerusalem with candles, and punish the men that are settled on their lees: that say in their heart, The LORD will not do good, neither will he do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eir goods shall become a booty, and their houses a desolation: they shall also build houses, but not inhabit them; and they shall plant vineyards, but not drink the wine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eat day of the LORD is near, it is near, and hasteth greatly, even the voice of the day of the LORD: the mighty man shall cry there bitter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day is a day of wrath, a day of trouble and distress, a day of wasteness and desolation, a day of darkness and gloominess, a day of clouds and thick dark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day of the trumpet and alarm against the fenced cities, and against the high tow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bring distress upon men, that they shall walk like blind men, because they have sinned against the LORD: and their blood shall be poured out as dust, and their flesh as the d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their silver nor their gold shall be able to deliver them in the day of the LORD’s wrath; but the whole land shall be devoured by the fire of his jealousy: for he shall make even a speedy riddance of all them that dwell in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which came unto Zephaniah the son of Cushi, the son of Gedaliah, the son of Amariah, the son of Hizkiah, in the days of Josiah the son of Amon,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utterly consume all things from off the land, saith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consume man and beast; I will consume the fowls of the heaven, and the fishes of the sea, and the stumblingblocks with the wicked; and I will cut off man from off the land,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also stretch out mine hand upon Judah, and upon all the inhabitants of Jerusalem; and I will cut off the remnant of Baal from this place, and the name of the Chemarims with the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m that worship the host of heaven upon the housetops; and them that worship and that swear by the LORD, and that swear by Malch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m that are turned back from the LORD; and those that have not sought the LORD, nor enquired fo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ld thy peace at the presence of the Lord GOD: for the day of the LORD is at hand: for the LORD hath prepared a sacrifice, he hath bid his gu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in the day of the LORD’s sacrifice, that I will punish the princes, and the king’s children, and all such as are clothed with strange apparel.]]></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2026-06-12T01:43:40Z</dcterms:created>
  <dcterms:modified xsi:type="dcterms:W3CDTF">2026-06-12T01:43:40Z</dcterms:modified>
  <dc:title>Bible.com.au: Zephaniah 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