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greatly, O daughter of Zion; shout, O daughter of Jerusalem: behold, thy King cometh unto thee: he is just, and having salvation; lowly, and riding upon an ass, and upon a colt the foal of an a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chariot from Ephraim, and the horse from Jerusalem, and the battle bow shall be cut off: and he shall speak peace unto the heathen: and his dominion shall be from sea even to sea, and from the river even to the ends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e also, by the blood of thy covenant I have sent forth thy prisoners out of the pit wherein is no wa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 to the strong hold, ye prisoners of hope: even to day do I declare that I will render double unto the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ave bent Judah for me, filled the bow with Ephraim, and raised up thy sons, O Zion, against thy sons, O Greece, and made thee as the sword of a mighty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be seen over them, and his arrow shall go forth as the lightning: and the Lord GOD shall blow the trumpet, and shall go with whirlwinds of the so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 hosts shall defend them; and they shall devour, and subdue with sling stones; and they shall drink, and make a noise as through wine; and they shall be filled like bowls, and as the corners of the alt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their God shall save them in that day as the flock of his people: for they shall be as the stones of a crown, lifted up as an ensign upon his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ow great is his goodness, and how great is his beauty! corn shall make the young men cheerful, and new wine the mai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the word of the LORD in the land of Hadrach, and Damascus shall be the rest thereof: when the eyes of man, as of all the tribes of Israel, shall be toward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math also shall border thereby; Tyrus, and Zidon, though it be very w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yrus did build herself a strong hold, and heaped up silver as the dust, and fine gold as the mire of the stree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Lord will cast her out, and he will smite her power in the sea; and she shall be devoured with fi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hkelon shall see it, and fear; Gaza also shall see it, and be very sorrowful, and Ekron; for her expectation shall be ashamed; and the king shall perish from Gaza, and Ashkelon shall not be inhabi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bastard shall dwell in Ashdod, and I will cut off the pride of the Philisti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ake away his blood out of his mouth, and his abominations from between his teeth: but he that remaineth, even he, shall be for our God, and he shall be as a governor in Judah, and Ekron as a Jebus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ncamp about mine house because of the army, because of him that passeth by, and because of him that returneth: and no oppressor shall pass through them any more: for now have I seen with mine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2026-06-12T01:43:53Z</dcterms:created>
  <dcterms:modified xsi:type="dcterms:W3CDTF">2026-06-12T01:43:53Z</dcterms:modified>
  <dc:title>Bible.com.au: Zechariah 9:1-17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