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3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6: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of them of the captivity, even of Heldai, of Tobijah, and of Jedaiah, which are come from Babylon, and come thou the same day, and go into the house of Josiah the son of Zephani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ake silver and gold, and make crowns, and set them upon the head of Joshua the son of Josedech, the high pri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peak unto him, saying, Thus speaketh the LORD of hosts, saying, Behold the man whose name is The BRANCH; and he shall grow up out of his place, and he shall build the templ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he shall build the temple of the LORD; and he shall bear the glory, and shall sit and rule upon his throne; and he shall be a priest upon his throne: and the counsel of peace shall be between them b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crowns shall be to Helem, and to Tobijah, and to Jedaiah, and to Hen the son of Zephaniah, for a memorial in the templ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that are far off shall come and build in the temple of the LORD, and ye shall know that the LORD of hosts hath sent me unto you. And this shall come to pass, if ye will diligently obey the voice of the LORD you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turned, and lifted up mine eyes, and looked, and, behold, there came four chariots out from between two mountains; and the mountains were mountains of bra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rst chariot were red horses; and in the second chariot black hor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the third chariot white horses; and in the fourth chariot grisled and bay hor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answered and said unto the angel that talked with me, What are these, my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angel answered and said unto me, These are the four spirits of the heavens, which go forth from standing before the Lord of all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black horses which are therein go forth into the north country; and the white go forth after them; and the grisled go forth toward the south count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bay went forth, and sought to go that they might walk to and fro through the earth: and he said, Get you hence, walk to and fro through the earth. So they walked to and fro through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cried he upon me, and spake unto me, saying, Behold, these that go toward the north country have quieted my spirit in the north country.]]></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2026-06-24T09:57:27Z</dcterms:created>
  <dcterms:modified xsi:type="dcterms:W3CDTF">2026-06-24T09:57:27Z</dcterms:modified>
  <dc:title>Bible.com.au: Zechariah 6:1-15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