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4: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ands of Zerubbabel have laid the foundation of this house; his hands shall also finish it; and thou shalt know that the LORD of hosts hath sent me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o hath despised the day of small things? for they shall rejoice, and shall see the plummet in the hand of Zerubbabel with those seven; they are the eyes of the LORD, which run to and fro through the whol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nswered I, and said unto him, What are these two olive trees upon the right side of the candlestick and upon the left side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answered again, and said unto him, What be these two olive branches which through the two golden pipes empty the golden oil out of them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nswered me and said, Knowest thou not what these be? And I said, No, my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he, These are the two anointed ones, that stand by the Lord of the whol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ngel that talked with me came again, and waked me, as a man that is wakened out of his slee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me, What seest thou? And I said, I have looked, and behold a candlestick all of gold, with a bowl upon the top of it, and his seven lamps thereon, and seven pipes to the seven lamps, which are upon the top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wo olive trees by it, one upon the right side of the bowl, and the other upon the left side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answered and spake to the angel that talked with me, saying, What are these,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talked with me answered and said unto me, Knowest thou not what these be? And I said, No, my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answered and spake unto me, saying, This is the word of the LORD unto Zerubbabel, saying, Not by might, nor by power, but by my spirit, saith the LORD of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art thou, O great mountain? before Zerubbabel thou shalt become a plain: and he shall bring forth the headstone thereof with shoutings, crying, Grace, grace unt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2026-06-14T10:45:57Z</dcterms:created>
  <dcterms:modified xsi:type="dcterms:W3CDTF">2026-06-14T10:45:57Z</dcterms:modified>
  <dc:title>Bible.com.au: Zechariah 4:1-14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