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hold the stone that I have laid before Joshua; upon one stone shall be seven eyes: behold, I will engrave the graving thereof, saith the LORD of hosts, and I will remove the iniquity of that land in one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, saith the LORD of hosts, shall ye call every man his neighbour under the vine and under the fig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ewed me Joshua the high priest standing before the angel of the LORD, and Satan standing at his right hand to resi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tan, The LORD rebuke thee, O Satan; even the LORD that hath chosen Jerusalem rebuke thee: is not this a brand plucked out of the fi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clothed with filthy garments, and stood before the ang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pake unto those that stood before him, saying, Take away the filthy garments from him. And unto him he said, Behold, I have caused thine iniquity to pass from thee, and I will clothe thee with change of rai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Let them set a fair mitre upon his head. So they set a fair mitre upon his head, and clothed him with garments. And the angel of the LORD stood b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protested unto Joshua, say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If thou wilt walk in my ways, and if thou wilt keep my charge, then thou shalt also judge my house, and shalt also keep my courts, and I will give thee places to walk among these that stand b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, O Joshua the high priest, thou, and thy fellows that sit before thee: for they are men wondered at: for, behold, I will bring forth my servant the BRANC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2026-06-14T10:44:55Z</dcterms:created>
  <dcterms:modified xsi:type="dcterms:W3CDTF">2026-06-14T10:44:55Z</dcterms:modified>
  <dc:title>Bible.com.au: Zechariah 3:1-10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