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will shake mine hand upon them, and they shall be a spoil to their servants: and ye shall know that the LORD of hosts hath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rejoice, O daughter of Zion: for, lo, I come, and I will dwell in the midst of thee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nations shall be joined to the LORD in that day, and shall be my people: and I will dwell in the midst of thee, and thou shalt know that the LORD of hosts hath sent me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inherit Judah his portion in the holy land, and shall choose Jerusalem a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, O all flesh, before the LORD: for he is raised up out of his holy habita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ed up mine eyes again, and looked, and behold a man with a measuring line in his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hither goest thou? And he said unto me, To measure Jerusalem, to see what is the breadth thereof, and what is the length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angel that talked with me went forth, and another angel went out to meet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Run, speak to this young man, saying, Jerusalem shall be inhabited as towns without walls for the multitude of men and cattle there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, saith the LORD, will be unto her a wall of fire round about, and will be the glory in the midst of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, ho, come forth, and flee from the land of the north, saith the LORD: for I have spread you abroad as the four winds of the heave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, O Zion, that dwellest with the daughter of Babyl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of hosts; After the glory hath he sent me unto the nations which spoiled you: for he that toucheth you toucheth the apple of his ey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2026-08-24T07:46:24Z</dcterms:created>
  <dcterms:modified xsi:type="dcterms:W3CDTF">2026-08-24T07:46:24Z</dcterms:modified>
  <dc:title>Bible.com.au: Zechariah 2:1-13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