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288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1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aid I, I will not feed you: that that dieth, let it die; and that that is to be cut off, let it be cut off; and let the rest eat every one the flesh of ano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took my staff, even Beauty, and cut it asunder, that I might break my covenant which I had made with all the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was broken in that day: and so the poor of the flock that waited upon me knew that it was the word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said unto them, If ye think good, give me my price; and if not, forbear. So they weighed for my price thirty pieces of silv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 said unto me, Cast it unto the potter: a goodly price that I was prised at of them. And I took the thirty pieces of silver, and cast them to the potter in the house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I cut asunder mine other staff, even Bands, that I might break the brotherhood between Judah and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said unto me, Take unto thee yet the instruments of a foolish shephe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lo, I will raise up a shepherd in the land, which shall not visit those that be cut off, neither shall seek the young one, nor heal that that is broken, nor feed that that standeth still: but he shall eat the flesh of the fat, and tear their claws in piec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oe to the idol shepherd that leaveth the flock! the sword shall be upon his arm, and upon his right eye: his arm shall be clean dried up, and his right eye shall be utterly darken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pen thy doors, O Lebanon, that the fire may devour thy ceda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owl, fir tree; for the cedar is fallen; because the mighty are spoiled: howl, O ye oaks of Bashan; for the forest of the vintage is come dow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 is a voice of the howling of the shepherds; for their glory is spoiled: a voice of the roaring of young lions; for the pride of Jordan is spoil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us saith the LORD my God; Feed the flock of the slaugh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se possessors slay them, and hold themselves not guilty: and they that sell them say, Blessed be the LORD; for I am rich: and their own shepherds pity them no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I will no more pity the inhabitants of the land, saith the LORD: but, lo, I will deliver the men every one into his neighbour’s hand, and into the hand of his king: and they shall smite the land, and out of their hand I will not deliver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will feed the flock of slaughter, even you, O poor of the flock. And I took unto me two staves; the one I called Beauty, and the other I called Bands; and I fed the floc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ree shepherds also I cut off in one month; and my soul lothed them, and their soul also abhorred me.]]></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2026-06-10T17:29:48Z</dcterms:created>
  <dcterms:modified xsi:type="dcterms:W3CDTF">2026-06-10T17:29:48Z</dcterms:modified>
  <dc:title>Bible.com.au: Zechariah 11:1-17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