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ow them among the people: and they shall remember me in far countries; and they shall live with their children, and turn a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 again also out of the land of Egypt, and gather them out of Assyria; and I will bring them into the land of Gilead and Lebanon; and place shall not be found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pass through the sea with affliction, and shall smite the waves in the sea, and all the deeps of the river shall dry up: and the pride of Assyria shall be brought down, and the sceptre of Egypt shall depart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m in the LORD; and they shall walk up and down in his name, saith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e of the LORD rain in the time of the latter rain; so the LORD shall make bright clouds, and give them showers of rain, to every one grass in the fie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dols have spoken vanity, and the diviners have seen a lie, and have told false dreams; they comfort in vain: therefore they went their way as a flock, they were troubled, because there was no shephe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anger was kindled against the shepherds, and I punished the goats: for the LORD of hosts hath visited his flock the house of Judah, and hath made them as his goodly horse in the batt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m came forth the corner, out of him the nail, out of him the battle bow, out of him every oppressor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s mighty men, which tread down their enemies in the mire of the streets in the battle: and they shall fight, because the LORD is with them, and the riders on horses shall be confoun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 house of Judah, and I will save the house of Joseph, and I will bring them again to place them; for I have mercy upon them: and they shall be as though I had not cast them off: for I am the LORD their God, and will hea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of Ephraim shall be like a mighty man, and their heart shall rejoice as through wine: yea, their children shall see it, and be glad; their heart shall rejoice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iss for them, and gather them; for I have redeemed them: and they shall increase as they hav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2026-07-23T10:49:46Z</dcterms:created>
  <dcterms:modified xsi:type="dcterms:W3CDTF">2026-07-23T10:49:46Z</dcterms:modified>
  <dc:title>Bible.com.au: Zechariah 10:1-12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