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218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I, O my lord, what are these? And the angel that talked with me said unto me, I will shew thee what these b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man that stood among the myrtle trees answered and said, These are they whom the LORD hath sent to walk to and fro through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answered the angel of the LORD that stood among the myrtle trees, and said, We have walked to and fro through the earth, and, behold, all the earth sitteth still, and is at r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angel of the LORD answered and said, O LORD of hosts, how long wilt thou not have mercy on Jerusalem and on the cities of Judah, against which thou hast had indignation these threescore and ten y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answered the angel that talked with me with good words and comfortable wor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angel that communed with me said unto me, Cry thou, saying, Thus saith the LORD of hosts; I am jealous for Jerusalem and for Zion with a great jealous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am very sore displeased with the heathen that are at ease: for I was but a little displeased, and they helped forward the afflic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us saith the LORD; I am returned to Jerusalem with mercies: my house shall be built in it, saith the LORD of hosts, and a line shall be stretched forth upon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ry yet, saying, Thus saith the LORD of hosts; My cities through prosperity shall yet be spread abroad; and the LORD shall yet comfort Zion, and shall yet choose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lifted I up mine eyes, and saw, and behold four hor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eighth month, in the second year of Darius, came the word of the LORD unto Zechariah, the son of Berechiah, the son of Iddo the prophet,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said unto the angel that talked with me, What be these? And he answered me, These are the horns which have scattered Judah, Israel, and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hewed me four carpent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I, What come these to do? And he spake, saying, These are the horns which have scattered Judah, so that no man did lift up his head: but these are come to fray them, to cast out the horns of the Gentiles, which lifted up their horn over the land of Judah to scatter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hath been sore displeased with your fa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say thou unto them, Thus saith the LORD of hosts; Turn ye unto me, saith the LORD of hosts, and I will turn unto you, saith the LORD of ho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 ye not as your fathers, unto whom the former prophets have cried, saying, Thus saith the LORD of hosts; Turn ye now from your evil ways, and from your evil doings: but they did not hear, nor hearken unto me, saith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fathers, where are they? and the prophets, do they live for 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my words and my statutes, which I commanded my servants the prophets, did they not take hold of your fathers? and they returned and said, Like as the LORD of hosts thought to do unto us, according to our ways, and according to our doings, so hath he dealt with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pon the four and twentieth day of the eleventh month, which is the month Sebat, in the second year of Darius, came the word of the LORD unto Zechariah, the son of Berechiah, the son of Iddo the prophet, say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aw by night, and behold a man riding upon a red horse, and he stood among the myrtle trees that were in the bottom; and behind him were there red horses, speckled, and white.]]></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2026-07-04T22:52:50Z</dcterms:created>
  <dcterms:modified xsi:type="dcterms:W3CDTF">2026-07-04T22:52:50Z</dcterms:modified>
  <dc:title>Bible.com.au: Zechariah 1:1-21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