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2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sdom was with thee: which knoweth thy works, and was present when thou madest the world, and knew what was acceptable in thy sight, and right in thy commandmen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end her out of thy holy heavens, and from the throne of thy glory, that being present she may labour with me, that I may know what is pleasing unto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knoweth and understandeth all things, and she shall lead me soberly in my doings, and preserve me in her pow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my works be acceptable, and then shall I judge thy people righteously, and be worthy to sit in my father’s sea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man is he that can know the counsel of God? or who can think what the will of the Lord i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houghts of mortal men are miserable, and our devices are but uncerta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orruptible body presseth down the soul, and the earthy tabernacle weigheth down the mind that museth upon many thing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rdly do we guess aright at things that are upon earth, and with labour do we find the things that are before us: but the things that are in heaven who hath searched out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y counsel who hath known, except thou give wisdom, and send thy Holy Spirit from above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o the ways of them which lived on the earth were reformed, and men were taught the things that are pleasing unto thee, and were saved through wisdo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 of my fathers, and Lord of mercy, who hast made all things with thy wor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rdained man through thy wisdom, that he should have dominion over the creatures which thou hast mad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rder the world according to equity and righteousness, and execute judgment with an upright heart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e wisdom, that sitteth by thy throne; and reject me not from among thy childre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hy servant and son of thine handmaid am a feeble person, and of a short time, and too young for the understanding of judgment and law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a man be never so perfect among the children of men, yet if thy wisdom be not with him, he shall be nothing regard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hosen me to be a king of thy people, and a judge of thy sons and daughter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ommanded me to build a temple upon thy holy mount, and an altar in the city wherein thou dwellest, a resemblance of the holy tabernacle, which thou hast prepared from the beginn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2026-06-06T11:55:28Z</dcterms:created>
  <dcterms:modified xsi:type="dcterms:W3CDTF">2026-06-06T11:55:28Z</dcterms:modified>
  <dc:title>Bible.com.au: Wisdom 9:1-18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