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purposed to take her to me to live with me, knowing that she would be a counsellor of good things, and a comfort in cares and grie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sake I shall have estimation among the multitude, and honour with the elders, though I be you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be found of a quick conceit in judgment, and shall be admired in the sight of great 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old my tongue, they shall bide my leisure, and when I speak, they shall give good ear unto me: if I talk much, they shall lay their hands upon their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by the means of her I shall obtain immortality, and leave behind me an everlasting memorial to them that come after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set the people in order, and the nations shall be subject unto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rrible tyrants shall be afraid, when they do but hear of me; I shall be found good among the multitude, and valiant in w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 am come into mine house, I will repose myself with her: for her conversation hath no bitterness; and to live with her hath no sorrow, but mirth and jo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I considered these things in myself, and pondered them in my heart, how that to be allied unto wisdom is immortality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reat pleasure it is to have her friendship; and in the works of her hands are infinite riches; and in the exercise of conference with her, prudence; and in talking with her, a good report; I went about seeking how to take her to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acheth from one end to another mightily: and sweetly doth she order all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 witty child, and had a good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rather, being good, I came into a body undefil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when I perceived that I could not otherwise obtain her, except God gave her me; and that was a point of wisdom also to know whose gift she was; I prayed unto the Lord, and besought him, and with my whole heart I sai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d her, and sought her out from my youth, I desired to make her my spouse, and I was a lover of her beau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she is conversant with God, she magnifieth her nobility: yea, the Lord of all things himself loved 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privy to the mysteries of the knowledge of God, and a lover of his wor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riches be a possession to be desired in this life; what is richer than wisdom, that worketh all thing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prudence work; who of all that are is a more cunning workman than sh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man love righteousness her labours are virtues: for she teacheth temperance and prudence, justice and fortitude: which are such things, as men can have nothing more profitable in their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desire much experience, she knoweth things of old, and conjectureth aright what is to come: she knoweth the subtilties of speeches, and can expound dark sentences: she foreseeth signs and wonders, and the events of seasons and ti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2026-06-06T11:55:28Z</dcterms:created>
  <dcterms:modified xsi:type="dcterms:W3CDTF">2026-06-06T11:55:28Z</dcterms:modified>
  <dc:title>Bible.com.au: Wisdom 8:1-21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