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073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6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therefore, O ye kings, and understand; learn, ye that be judges of the ends of the eart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ear, ye that rule the people, and glory in the multitude of nation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power is given you of the Lord, and sovereignty from the Highest, who shall try your works, and search out your counsel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, being ministers of his kingdom, ye have not judged aright, nor kept the law, nor walked after the counsel of God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rribly and speedily shall he come upon you: for a sharp judgment shall be to them that be in high plac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mercy will soon pardon the meanest: but mighty men shall be mightily torment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which is Lord over all shall fear no man’s person, neither shall he stand in awe of any man’s greatness: for he hath made the small and great, and careth for all alik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 sore trial shall come upon the might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o you therefore, O kings, do I speak, that ye may learn wisdom, and not fall awa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that keep holiness holily shall be judged holy: and they that have learned such things shall find what to answe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set your affection upon my words; desire them, and ye shall be instruct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is glorious, and never fadeth away: yea, she is easily seen of them that love her, and found of such as seek he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preventeth them that desire her, in making herself first known unto the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seeketh her early shall have no great travail: for he shall find her sitting at his door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ink therefore upon her is perfection of wisdom: and whoso watcheth for her shall quickly be without car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she goeth about seeking such as are worthy of her, sheweth herself favourably unto them in the ways, and meeteth them in every though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very true beginning of her is the desire of discipline; and the care of discipline is love;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ove is the keeping of her laws; and the giving heed unto her laws is the assurance of incorruption;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corruption maketh us near unto God: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e desire of wisdom bringeth to a kingdom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r delight be then in thrones and sceptres, O ye kings of the people, honour wisdom, that ye may reign for evermor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wisdom, what she is, and how she came up, I will tell you, and will not hide mysteries from you: but will seek her out from the beginning of her nativity, and bring the knowledge of her into light, and will not pass over the truth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ither will I go with consuming envy; for such a man shall have no fellowship with wisdom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multitude of the wise is the welfare of the world: and a wise king is the upholding of the peopl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ceive therefore instruction through my words, and it shall do you goo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2026-10-23T21:31:24Z</dcterms:created>
  <dcterms:modified xsi:type="dcterms:W3CDTF">2026-10-23T21:31:24Z</dcterms:modified>
  <dc:title>Bible.com.au: Wisdom 6:1-25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