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3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6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you therefore, O kings, do I speak, that ye may learn wisdom, and not fall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keep holiness holily shall be judged holy: and they that have learned such things shall find what to answ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et your affection upon my words; desire them, and ye shall be instruc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glorious, and never fadeth away: yea, she is easily seen of them that love her, and found of such as seek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reventeth them that desire her, in making herself first known un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seeketh her early shall have no great travail: for he shall find her sitting at his do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ink therefore upon her is perfection of wisdom: and whoso watcheth for her shall quickly be without ca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goeth about seeking such as are worthy of her, sheweth herself favourably unto them in the ways, and meeteth them in every thou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very true beginning of her is the desire of discipline; and the care of discipline is lov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ve is the keeping of her laws; and the giving heed unto her laws is the assurance of incorruption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refore, O ye kings, and understand; learn, ye that be judges of the ends of the ea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corruption maketh us near unto Go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desire of wisdom bringeth to a kingdo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delight be then in thrones and sceptres, O ye kings of the people, honour wisdom, that ye may reign for ever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wisdom, what she is, and how she came up, I will tell you, and will not hide mysteries from you: but will seek her out from the beginning of her nativity, and bring the knowledge of her into light, and will not pass over the tr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ill I go with consuming envy; for such a man shall have no fellowship with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ultitude of the wise is the welfare of the world: and a wise king is the upholding of the peop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therefore instruction through my words, and it shall do you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ye that rule the people, and glory in the multitude of nat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ower is given you of the Lord, and sovereignty from the Highest, who shall try your works, and search out your counse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, being ministers of his kingdom, ye have not judged aright, nor kept the law, nor walked after the counsel of G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ribly and speedily shall he come upon you: for a sharp judgment shall be to them that be in high plac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rcy will soon pardon the meanest: but mighty men shall be mightily torment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ich is Lord over all shall fear no man’s person, neither shall he stand in awe of any man’s greatness: for he hath made the small and great, and careth for all alik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sore trial shall come upon the migh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2026-06-24T16:14:04Z</dcterms:created>
  <dcterms:modified xsi:type="dcterms:W3CDTF">2026-06-24T16:14:04Z</dcterms:modified>
  <dc:title>Bible.com.au: Wisdom 6:1-25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