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ose things are passed away like a shadow, and as a post that hasted b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s a ship that passeth over the waves of the water, which when it is gone by, the trace thereof cannot be found, neither the pathway of the keel in the wa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r as when a bird hath flown through the air, there is no token of her way to be found, but the light air being beaten with the stroke of her wings and parted with the violent noise and motion of them, is passed through, and therein afterwards no sign where she went is to be fou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r like as when an arrow is shot at a mark, it parteth the air, which immediately cometh together again, so that a man cannot know where it went throug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so we in like manner, as soon as we were born, began to draw to our end, and had no sign of virtue to shew; but were consumed in our own wicked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hope of the ungodly is like dust that is blown away with the wind; like a thin froth that is driven away with the storm; like as the smoke which is dispersed here and there with a tempest, and passeth away as the remembrance of a guest that tarrieth but a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righteous live for evermore; their reward also is with the Lord, and the care of them is with the most Hi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shall they receive a glorious kingdom, and a beautiful crown from the Lord’s hand: for with his right hand shall he cover them, and with his arm shall he protect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hall take to him his jealousy for complete armour, and make the creature his weapon for the revenge of his enem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hall put on righteousness as a breastplate, and true judgment instead of an helm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hall the righteous man stand in great boldness before the face of such as have afflicted him, and made no account of his labou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hall take holiness for an invincible shie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is severe wrath shall he sharpen for a sword, and the world shall fight with him against the unwi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hall the right aiming thunderbolts go abroad; and from the clouds, as from a well drawn bow, shall they fly to the mar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ailstones full of wrath shall be cast as out of a stone bow, and the water of the sea shall rage against them, and the floods shall cruelly drow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a, a mighty wind shall stand up against them, and like a storm shall blow them away: thus iniquity shall lay waste the whole earth, and ill dealing shall overthrow the thrones of the migh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see it, they shall be troubled with terrible fear, and shall be amazed at the strangeness of his salvation, so far beyond all that they looked f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repenting and groaning for anguish of spirit shall say within themselves, This was he, whom we had sometimes in derision, and a proverb of reproac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fools accounted his life madness, and his end to be without honou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 is he numbered among the children of God, and his lot is among the sai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have we erred from the way of truth, and the light of righteousness hath not shined unto us, and the sun of righteousness rose not upon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wearied ourselves in the way of wickedness and destruction: yea, we have gone through deserts, where there lay no way: but as for the way of the Lord, we have not know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hath pride profited us? or what good hath riches with our vaunting brought us?]]></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2026-07-23T10:49:15Z</dcterms:created>
  <dcterms:modified xsi:type="dcterms:W3CDTF">2026-07-23T10:49:15Z</dcterms:modified>
  <dc:title>Bible.com.au: Wisdom 5:1-23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