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2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put their trust in him shall understand the truth: and such as be faithful in love shall abide with him: for grace and mercy is to his saints, and he hath care for his elec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ungodly shall be punished according to their own imaginations, which have neglected the righteous, and forsaken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 despiseth wisdom and nurture, he is miserable, and their hope is vain, their labours unfruitful, and their works unprofitabl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ves are foolish, and their children wicke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offspring is cursed. Wherefore blessed is the barren that is undefiled, which hath not known the sinful bed: she shall have fruit in the visitation of sou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is the eunuch, which with his hands hath wrought no iniquity, nor imagined wicked things against God: for unto him shall be given the special gift of faith, and an inheritance in the temple of the Lord more acceptable to his m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lorious is the fruit of good labours: and the root of wisdom shall never fall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children of adulterers, they shall not come to their perfection, and the seed of an unrighteous bed shall be roote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they live long, yet shall they be nothing regarded: and their last age shall be without honou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, if they die quickly, they have no hope, neither comfort in the day of tri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ouls of the righteous are in the hand of God, and there shall no torment touc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rrible is the end of the unrighteous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ight of the unwise they seemed to die: and their departure is taken for miser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going from us to be utter destruction: but they are in pe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they be punished in the sight of men, yet is their hope full of immortal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been a little chastised, they shall be greatly rewarded: for God proved them, and found them worthy for himsel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ld in the furnace hath he tried them, and received them as a burnt offer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time of their visitation they shall shine, and run to and fro like sparks among the stub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judge the nations, and have dominion over the people, and their Lord shall reign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2026-06-24T09:56:50Z</dcterms:created>
  <dcterms:modified xsi:type="dcterms:W3CDTF">2026-06-24T09:56:50Z</dcterms:modified>
  <dc:title>Bible.com.au: Wisdom 3:1-19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