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82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2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ne of us go without his part of our voluptuousness: let us leave tokens of our joyfulness in every place: for this is our portion, and our lot is thi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oppress the poor righteous man, let us not spare the widow, nor reverence the ancient gray hairs of the ag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our strength be the law of justice: for that which is feeble is found to be nothing wor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let us lie in wait for the righteous; because he is not for our turn, and he is clean contrary to our doings: he upbraideth us with our offending the law, and objecteth to our infamy the transgressings of our educa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fesseth to have the knowledge of God: and he calleth himself the child of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made to reprove our thought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grievous unto us even to behold: for his life is not like other men’s, his ways are of another fash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esteemed of him as counterfeits: he abstaineth from our ways as from filthiness: he pronounceth the end of the just to be blessed, and maketh his boast that God is his fath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see if his words be true: and let us prove what shall happen in the end of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 just man be the son of God, he will help him, and deliver him from the hand of his enemi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ungodly said, reasoning with themselves, but not aright, Our life is short and tedious, and in the death of a man there is no remedy: neither was there any man known to have returned from the grav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examine him with despitefulness and torture, that we may know his meekness, and prove his patienc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condemn him with a shameful death: for by his own saying he shall be respect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things they did imagine, and were deceived: for their own wickedness hath blinded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e mysteries of God, they knew them not: neither hoped they for the wages of righteousness, nor discerned a reward for blameless soul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created man to be immortal, and made him to be an image of his own eternit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through envy of the devil came death into the world: and they that do hold of his side do find i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are born at all adventure: and we shall be hereafter as though we had never been: for the breath in our nostrils is as smoke, and a little spark in the moving of our heart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being extinguished, our body shall be turned into ashes, and our spirit shall vanish as the soft air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ur name shall be forgotten in time, and no man shall have our works in remembrance, and our life shall pass away as the trace of a cloud, and shall be dispersed as a mist, that is driven away with the beams of the sun, and overcome with the heat thereof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r time is a very shadow that passeth away; and after our end there is no returning: for it is fast sealed, so that no man cometh agai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on therefore, let us enjoy the good things that are present: and let us speedily use the creatures like as in you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fill ourselves with costly wine and ointments: and let no flower of the spring pass by us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crown ourselves with rosebuds, before they be withered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2026-06-09T21:52:31Z</dcterms:created>
  <dcterms:modified xsi:type="dcterms:W3CDTF">2026-06-09T21:52:31Z</dcterms:modified>
  <dc:title>Bible.com.au: Wisdom 2:1-24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