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8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no terrible thing did fear them; yet being scared with beasts that passed by, and hissing of serpent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d for fear, denying that they saw the air, which could of no side be avoi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ckedness, condemned by her own witness, is very timorous, and being pressed with conscience, always forecasteth grievous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ear is nothing else but a betraying of the succours which reason offere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xpectation from within, being less, counteth the ignorance more than the cause which bringeth the tor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leeping the same sleep that night, which was indeed intolerable, and which came upon them out of the bottoms of inevitable hell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partly vexed with monstrous apparitions, and partly fainted, their heart failing them: for a sudden fear, and not looked for, came upon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whosoever there fell down was straitly kept, shut up in a prison without iron bar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ther he were husbandman, or shepherd, or a labourer in the field, he was overtaken, and endured that necessity, which could not be avoided: for they were all bound with one chain of dark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it were a whistling wind, or a melodious noise of birds among the spreading branches, or a pleasing fall of water running violentl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are thy judgments, and cannot be expressed: therefore unnurtured souls have err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 terrible sound of stones cast down, or a running that could not be seen of skipping beasts, or a roaring voice of most savage wild beasts, or a rebounding echo from the hollow mountains; these things made them to swoon for fea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hole world shined with clear light, and none were hindered in their labou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ver them only was spread an heavy night, an image of that darkness which should afterward receive them: but yet were they unto themselves more grievous than the dark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unrighteous men thought to oppress the holy nation; they being shut up in their houses, the prisoners of darkness, and fettered with the bonds of a long night, lay there exiled from the eternal provid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le they supposed to lie hid in their secret sins, they were scattered under a dark veil of forgetfulness, being horribly astonished, and troubled with strange appari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might the corner that held them keep them from fear: but noises as of waters falling down sounded about them, and sad visions appeared unto them with heavy countenan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power of the fire might give them light: neither could the bright flames of the stars endure to lighten that horrible n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there appeared unto them a fire kindled of itself, very dreadful: for being much terrified, they thought the things which they saw to be worse than the sight they saw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illusions of art magick, they were put down, and their vaunting in wisdom was reproved with disgr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, that promised to drive away terrors and troubles from a sick soul, were sick themselves of fear, worthy to be laughed 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2026-05-21T05:15:48Z</dcterms:created>
  <dcterms:modified xsi:type="dcterms:W3CDTF">2026-05-21T05:15:48Z</dcterms:modified>
  <dc:title>Bible.com.au: Wisdom 17:1-21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