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949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15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withstanding his care is, not that he shall have much labour, nor that his life is short: but striveth to excel goldsmiths and silversmiths, and endeavoureth to do like the workers in brass, and counteth it his glory to make counterfeit thing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rt is ashes, his hope is more vile than earth, and his life of less value than clay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asmuch as he knew not his Maker, and him that inspired into him an active soul, and breathed in a living spir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counted our life a pastime, and our time here a market for gain: for, say they, we must be getting every way, though it be by evil mea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man, that of earthly matter maketh brittle vessels and graven images, knoweth himself to offend above all oth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enemies of thy people, that hold them in subjection, are most foolish, and are more miserable than very bab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counted all the idols of the heathen to be gods: which neither have the use of eyes to see, nor noses to draw breath, nor ears to hear, nor fingers of hands to handle; and as for their feet, they are slow to g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an made them, and he that borrowed his own spirit fashioned them: but no man can make a god like unto himsel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eing mortal, he worketh a dead thing with wicked hands: for he himself is better than the things which he worshippeth: whereas he lived once, but they ne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y worshipped those beasts also that are most hateful: for being compared together, some are worse than other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God, art gracious and true, longsuffering, and in mercy ordering all things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are they beautiful, so much as to be desired in respect of beasts: but they went without the praise of God and his bless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we sin, we are thine, knowing thy power: but we will not sin, knowing that we are counted thi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know thee is perfect righteousness: yea, to know thy power is the root of immortal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either did the mischievous invention of men deceive us, nor an image spotted with divers colours, the painter’s fruitless labour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ght whereof enticeth fools to lust after it, and so they desire the form of a dead image, that hath no brea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they that make them, they that desire them, and they that worship them, are lovers of evil things, and are worthy to have such things to trust up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otter, tempering soft earth, fashioneth every vessel with much labour for our service: yea, of the same clay he maketh both the vessels that serve for clean uses, and likewise also all such as serve to the contrary: but what is the use of either sort, the potter himself is the jud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mploying his labours lewdly, he maketh a vain god of the same clay, even he which a little before was made of earth himself, and within a little while after returneth to the same, out when his life which was lent him shall be demand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2026-07-05T19:11:03Z</dcterms:created>
  <dcterms:modified xsi:type="dcterms:W3CDTF">2026-07-05T19:11:03Z</dcterms:modified>
  <dc:title>Bible.com.au: Wisdom 15:1-19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