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32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14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ungodly and his ungodliness are both alike hateful unto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which is made shall be punished together with him that made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even upon the idols of the Gentiles shall there be a visitation: because in the creature of God they are become an abomination, and stumblingblocks to the souls of men, and a snare to the feet of the unwi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devising of idols was the beginning of spiritual fornication, and the invention of them the corruption of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either were they from the beginning, neither shall they be for 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the vain glory of men they entered into the world, and therefore shall they come shortly to an e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father afflicted with untimely mourning, when he hath made an image of his child soon taken away, now honoured him as a god, which was then a dead man, and delivered to those that were under him ceremonies and sacrific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in process of time an ungodly custom grown strong was kept as a law, and graven images were worshipped by the commandments of king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men could not honour in presence, because they dwelt far off, they took the counterfeit of his visage from far, and made an express image of a king whom they honoured, to the end that by this their forwardness they might flatter him that was absent, as if he were presen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he singular diligence of the artificer did help to set forward the ignorant to more supersti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one preparing himself to sail, and about to pass through the raging waves, calleth upon a piece of wood more rotten than the vessel that carrieth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, peradventure willing to please one in authority, forced all his skill to make the resemblance of the best fash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the multitude, allured by the grace of the work, took him now for a god, which a little before was but honour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was an occasion to deceive the world: for men, serving either calamity or tyranny, did ascribe unto stones and stocks the incommunicable na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this was not enough for them, that they erred in the knowledge of God; but whereas they lived in the great war of ignorance, those so great plagues called they peac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ilst they slew their children in sacrifices, or used secret ceremonies, or made revellings of strange rites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ept neither lives nor marriages any longer undefiled: but either one slew another traiterously, or grieved him by adulter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re reigned in all men without exception blood, manslaughter, theft, and dissimulation, corruption, unfaithfulness, tumults, perjury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quieting of good men, forgetfulness of good turns, defiling of souls, changing of kind, disorder in marriages, adultery, and shameless unclean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orshipping of idols not to be named is the beginning, the cause, and the end, of all evi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ither they are mad when they be merry, or prophesy lies, or live unjustly, or else lightly forswear themselv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verily desire of gain devised that, and the workman built it by his skil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somuch as their trust is in idols, which have no life; though they swear falsely, yet they look not to be hur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for both causes shall they be justly punished: both because they thought not well of God, giving heed unto idols, and also unjustly swore in deceit, despising holines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not the power of them by whom they swear: but it is the just vengeance of sinners, that punisheth always the offence of the ungodl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y providence, O Father, governeth it: for thou hast made a way in the sea, and a safe path in the wave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wing that thou canst save from all danger: yea, though a man went to sea without a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thou wouldest not that the works of thy wisdom should be idle, and therefore do men commit their lives to a small piece of wood, and passing the rough sea in a weak vessel are sav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e old time also, when the proud giants perished, the hope of the world governed by thy hand escaped in a weak vessel, and left to all ages a seed of genera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lessed is the wood whereby righteousness come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t which is made with hands is cursed, as well it, as he that made it: he, because he made it; and it, because, being corruptible, it was called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2026-06-06T11:55:33Z</dcterms:created>
  <dcterms:modified xsi:type="dcterms:W3CDTF">2026-06-06T11:55:33Z</dcterms:modified>
  <dc:title>Bible.com.au: Wisdom 14:1-31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