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Wisdom 1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hen they were tried albeit but in mercy chastised, they knew how the ungodly were judged in wrath and tormented, thirsting in another manner than the ju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se thou didst admonish and try, as a father: but the other, as a severe king, thou didst condemn and pun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ther they were absent or present, they were vexed ali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a double grief came upon them, and a groaning for the remembrance of things pa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n they heard by their own punishments the other to be benefited, they had some feeling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hom they respected with scorn, when he was long before thrown out at the casting forth of the infants, him in the end, when they saw what came to pass, they admi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for the foolish devices of their wickedness, wherewith being deceived they worshipped serpents void of reason, and vile beasts, thou didst send a multitude of unreasonable beasts upon them for venge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they might know, that wherewithal a man sinneth, by the same also shall he be punish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y Almighty hand, that made the world of matter without form, wanted not means to send among them a multitude of bears or fierce l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r unknown wild beasts, full of rage, newly created, breathing out either a fiery vapour, or filthy scents of scattered smoke, or shooting horrible sparkles out of thei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he prospered their works in the hand of the holy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of not only the harm might dispatch them at once, but also the terrible sight utterly destroy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a, and without these might they have fallen down with one blast, being persecuted of vengeance, and scattered abroad through the breath of thy power: but thou hast ordered all things in measure and number and wei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ou canst shew thy great strength at all times when thou wilt; and who may withstand the power of thine ar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whole world before thee is as a little grain of the balance, yea, as a drop of the morning dew that falleth down upon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ou hast mercy upon all; for thou canst do all things, and winkest at the sins of men, because they should ame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ou lovest all the things that are, and abhorrest nothing which thou hast made: for never wouldest thou have made any thing, if thou hadst hated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ow could any thing have endured, if it had not been thy will? or been preserved, if not called by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ou sparest all: for they are thine, O Lord, thou lover of sou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nt through the wilderness that was not inhabited, and pitched tents in places where there lay no 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tood against their enemies, and were avenged of their adversa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were thirsty, they called upon thee, and water was given them out of the flinty rock, and their thirst was quenched out of the hard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by what things their enemies were punished, by the same they in their need were benefi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nstead of a perpetual running river troubled with foul bl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a manifest reproof of that commandment, whereby the infants were slain, thou gavest unto them abundance of water by a means which they hoped not f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eclaring by that thirst then how thou hadst punished their adversaries.]]></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2026-06-24T09:59:14Z</dcterms:created>
  <dcterms:modified xsi:type="dcterms:W3CDTF">2026-06-24T09:59:14Z</dcterms:modified>
  <dc:title>Bible.com.au: Wisdom 11:1-26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