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presProps" Target="presProps.xml"/>
  <Relationship Id="rId22" Type="http://schemas.openxmlformats.org/officeDocument/2006/relationships/viewProps" Target="viewProps.xml"/>
  <Relationship Id="rId23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7153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isdom 1:1-16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ove righteousness, ye that be judges of the earth: think of the Lord with a good (heart,) and in simplicity of heart seek him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he will be found of them that tempt him not; and sheweth himself unto such as do not distrust him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froward thoughts separate from God: and his power, when it is tried, reproveth the unwise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into a malicious soul wisdom shall not enter; nor dwell in the body that is subject unto sin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 holy spirit of discipline will flee deceit, and remove from thoughts that are without understanding, and will not abide when unrighteousness cometh in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wisdom is a loving spirit; and will not acquit a blasphemer of his words: for God is witness of his reins, and a true beholder of his heart, and a hearer of his tongue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 Spirit of the Lord filleth the world: and that which containeth all things hath knowledge of the voice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fore he that speaketh unrighteous things cannot be hid: neither shall vengeance, when it punisheth, pass by him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inquisition shall be made into the counsels of the ungodly: and the sound of his words shall come unto the Lord for the manifestation of his wicked deeds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 ear of jealousy heareth all things: and the noise of murmurings is not hid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fore beware of murmuring, which is unprofitable; and refrain your tongue from backbiting: for there is no word so secret, that shall go for nought: and the mouth that belieth slayeth the soul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eek not death in the error of your life: and pull not upon yourselves destruction with the works of your hands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God made not death: neither hath he pleasure in the destruction of the living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he created all things, that they might have their being: and the generations of the world were healthful; and there is no poison of destruction in them, nor the kingdom of death upon the earth: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(For righteousness is immortal:)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ungodly men with their works and words called it to them: for when they thought to have it their friend, they consumed to nought, and made a covenant with it, because they are worthy to take part with it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5">
  <a:themeElements>
    <a:clrScheme name="Theme4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5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2026-10-20T00:14:26Z</dcterms:created>
  <dcterms:modified xsi:type="dcterms:W3CDTF">2026-10-20T00:14:26Z</dcterms:modified>
  <dc:title>Bible.com.au: Wisdom 1:1-16 (KJV-CE)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