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quisition shall be made into the counsels of the ungodly: and the sound of his words shall come unto the Lord for the manifestation of his wicked 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of jealousy heareth all things: and the noise of murmurings is not h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eware of murmuring, which is unprofitable; and refrain your tongue from backbiting: for there is no word so secret, that shall go for nought: and the mouth that belieth slayeth the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death in the error of your life: and pull not upon yourselves destruction with the works of your h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made not death: neither hath he pleasure in the destruction of the liv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reated all things, that they might have their being: and the generations of the world were healthful; and there is no poison of destruction in them, nor the kingdom of death upon the earth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righteousness is immortal: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godly men with their works and words called it to them: for when they thought to have it their friend, they consumed to nought, and made a covenant with it, because they are worthy to take part with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righteousness, ye that be judges of the earth: think of the Lord with a good (heart,) and in simplicity of heart seek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be found of them that tempt him not; and sheweth himself unto such as do not distrust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ward thoughts separate from God: and his power, when it is tried, reproveth the unw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to a malicious soul wisdom shall not enter; nor dwell in the body that is subject unto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oly spirit of discipline will flee deceit, and remove from thoughts that are without understanding, and will not abide when unrighteousness cometh 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 loving spirit; and will not acquit a blasphemer of his words: for God is witness of his reins, and a true beholder of his heart, and a hearer of his tongu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pirit of the Lord filleth the world: and that which containeth all things hath knowledge of the vo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that speaketh unrighteous things cannot be hid: neither shall vengeance, when it punisheth, pass by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2026-06-24T09:56:49Z</dcterms:created>
  <dcterms:modified xsi:type="dcterms:W3CDTF">2026-06-24T09:56:49Z</dcterms:modified>
  <dc:title>Bible.com.au: Wisdom 1:1-16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