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96855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bit 9:1-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-CE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obias called Raphael, and said unto him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rother Azarias, take with thee a servant, and two camels, and go to Rages of Media to Gabael, and bring me the money, and bring him to the wedding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Raguel hath sworn that I shall not depart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my father counteth the days; and if I tarry long, he will be very sorry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Raphael went out, and lodged with Gabael, and gave him the handwriting: who brought forth bags which were sealed up, and gave them to him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arly in the morning they went forth both together, and came to the wedding: and Tobias blessed his wif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0">
  <a:themeElements>
    <a:clrScheme name="Theme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2026-09-09T11:11:26Z</dcterms:created>
  <dcterms:modified xsi:type="dcterms:W3CDTF">2026-09-09T11:11:26Z</dcterms:modified>
  <dc:title>Bible.com.au: Tobit 9:1-6 (KJV-CE)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