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4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9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bias called Raphael, and said unto hi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 Azarias, take with thee a servant, and two camels, and go to Rages of Media to Gabael, and bring me the money, and bring him to the wedd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aguel hath sworn that I shall not dep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father counteth the days; and if I tarry long, he will be very sor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Raphael went out, and lodged with Gabael, and gave him the handwriting: who brought forth bags which were sealed up, and gave them 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arly in the morning they went forth both together, and came to the wedding: and Tobias blessed his w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2026-07-26T01:09:57Z</dcterms:created>
  <dcterms:modified xsi:type="dcterms:W3CDTF">2026-07-26T01:09:57Z</dcterms:modified>
  <dc:title>Bible.com.au: Tobit 9:1-6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