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y slept both that night. And Raguel arose, and went and made a gr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aying, I fear lest he also be d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Raguel was come into hi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unto his wife Edna. Send one of the maids, and let her see whether he be alive: if he be not, that we may bury him, and no man know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maid opened the door, and went in, and found them both a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me forth, and told them that he was al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Raguel praised God, and said, O God, thou art worthy to be praised with all pure and holy praise; therefore let thy saints praise thee with all thy creatures; and let all thine angels and thine elect praise thee for 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art to be praised, for thou hast made me joyful; and that is not come to me which I suspected; but thou hast dealt with us according to thy great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art to be praised because thou hast had mercy of two that were the only begotten children of their fathers: grant them mercy, O Lord, and finish their life in health with joy and merc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Raguel bade his servants to fill the gr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had supped, they brought Tobias in unto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kept the wedding feast fourteen da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before the days of the marriage were finished, Raguel had said unto him by an oath, that he should not depart till the fourteen days of the marriage were expi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n he should take the half of his goods, and go in safety to his father; and should have the rest when I and my wife be d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s he went, he remembered the words of Raphael, and took the ashes of the perfumes, and put the heart and the liver of the fish thereupon, and made a smoke therewi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hich smell when the evil spirit had smelled, he fled into the utmost parts of Egypt, and the angel boun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fter that they were both shut in together, Tobias rose out of the bed, and said, Sister, arise, and let us pray that God would have pity on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egan Tobias to say, Blessed art thou, O God of our fathers, and blessed is thy holy and glorious name for ever; let the heavens bless thee, and all thy creatu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madest Adam, and gavest him Eve his wife for an helper and stay: of them came mankind: thou hast said, It is not good that man should be alone; let us make unto him an aid like unto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O Lord, I take not this my sister for lust but uprightly: therefore mercifully ordain that we may become aged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he said with him, Amen.]]></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2026-07-23T10:48:29Z</dcterms:created>
  <dcterms:modified xsi:type="dcterms:W3CDTF">2026-07-23T10:48:29Z</dcterms:modified>
  <dc:title>Bible.com.au: Tobit 8:1-21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