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65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Tobit 8: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ey slept both that night. And Raguel arose, and went and made a gra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aying, I fear lest he also be d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when Raguel was come into his hou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said unto his wife Edna. Send one of the maids, and let her see whether he be alive: if he be not, that we may bury him, and no man know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 maid opened the door, and went in, and found them both aslee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came forth, and told them that he was ali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Raguel praised God, and said, O God, thou art worthy to be praised with all pure and holy praise; therefore let thy saints praise thee with all thy creatures; and let all thine angels and thine elect praise thee for e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u art to be praised, for thou hast made me joyful; and that is not come to me which I suspected; but thou hast dealt with us according to thy great merc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u art to be praised because thou hast had mercy of two that were the only begotten children of their fathers: grant them mercy, O Lord, and finish their life in health with joy and merc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Raguel bade his servants to fill the gra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they had supped, they brought Tobias in unto 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kept the wedding feast fourteen da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before the days of the marriage were finished, Raguel had said unto him by an oath, that he should not depart till the fourteen days of the marriage were expir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n he should take the half of his goods, and go in safety to his father; and should have the rest when I and my wife be de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s he went, he remembered the words of Raphael, and took the ashes of the perfumes, and put the heart and the liver of the fish thereupon, and made a smoke therewi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which smell when the evil spirit had smelled, he fled into the utmost parts of Egypt, and the angel bound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fter that they were both shut in together, Tobias rose out of the bed, and said, Sister, arise, and let us pray that God would have pity on 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began Tobias to say, Blessed art thou, O God of our fathers, and blessed is thy holy and glorious name for ever; let the heavens bless thee, and all thy creatur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ou madest Adam, and gavest him Eve his wife for an helper and stay: of them came mankind: thou hast said, It is not good that man should be alone; let us make unto him an aid like unto himsel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now, O Lord, I take not this my sister for lust but uprightly: therefore mercifully ordain that we may become aged toge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he said with him, Amen.]]></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2026-05-21T05:11:37Z</dcterms:created>
  <dcterms:modified xsi:type="dcterms:W3CDTF">2026-05-21T05:11:37Z</dcterms:modified>
  <dc:title>Bible.com.au: Tobit 8:1-21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